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62" r:id="rId4"/>
    <p:sldId id="258" r:id="rId5"/>
    <p:sldId id="270" r:id="rId6"/>
    <p:sldId id="259" r:id="rId7"/>
    <p:sldId id="260" r:id="rId8"/>
    <p:sldId id="267" r:id="rId9"/>
    <p:sldId id="263" r:id="rId10"/>
    <p:sldId id="261" r:id="rId11"/>
    <p:sldId id="265" r:id="rId12"/>
    <p:sldId id="268" r:id="rId13"/>
    <p:sldId id="272" r:id="rId14"/>
    <p:sldId id="269" r:id="rId15"/>
    <p:sldId id="271" r:id="rId16"/>
    <p:sldId id="275" r:id="rId17"/>
    <p:sldId id="274" r:id="rId18"/>
    <p:sldId id="277" r:id="rId19"/>
    <p:sldId id="276" r:id="rId20"/>
    <p:sldId id="278" r:id="rId21"/>
    <p:sldId id="279" r:id="rId22"/>
    <p:sldId id="28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5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144A69D-0406-4DBF-96AD-1E5B424DAEE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BDE531-505D-4FE3-ADA0-8AC76E29F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8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/>
      <p:bldP spid="34831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0" y="785794"/>
            <a:ext cx="9144000" cy="200025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Доброта спасёт мир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86454"/>
            <a:ext cx="44291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r>
              <a:rPr lang="ru-RU" sz="2400" kern="0" dirty="0">
                <a:solidFill>
                  <a:srgbClr val="FFFF00"/>
                </a:solidFill>
              </a:rPr>
              <a:t>Сроки реализации проекта: </a:t>
            </a:r>
            <a:endParaRPr lang="ru-RU" sz="2400" kern="0" dirty="0" smtClean="0">
              <a:solidFill>
                <a:srgbClr val="FFFF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r>
              <a:rPr lang="ru-RU" sz="2400" kern="0" dirty="0" smtClean="0">
                <a:solidFill>
                  <a:srgbClr val="FFFF00"/>
                </a:solidFill>
              </a:rPr>
              <a:t>01.01.2011 </a:t>
            </a:r>
            <a:r>
              <a:rPr lang="ru-RU" sz="2400" kern="0" dirty="0">
                <a:solidFill>
                  <a:srgbClr val="FFFF00"/>
                </a:solidFill>
              </a:rPr>
              <a:t>– </a:t>
            </a:r>
            <a:r>
              <a:rPr lang="ru-RU" sz="2400" kern="0" dirty="0" smtClean="0">
                <a:solidFill>
                  <a:srgbClr val="FFFF00"/>
                </a:solidFill>
              </a:rPr>
              <a:t>01.05.2012</a:t>
            </a:r>
            <a:endParaRPr lang="ru-RU" sz="2400" kern="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00438"/>
            <a:ext cx="644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32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Авторский проект Озерновского детского сада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0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0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00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7" name="Рисунок 6" descr="IMG0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00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Рисунки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Аппликации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Поделки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гры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Коллажи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Сочинение стихов, сказок, рассказов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Выпущен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сборник стихов с иллюстрациями и </a:t>
            </a: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книжки-малышки, авторами которых являются дети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214290"/>
            <a:ext cx="8429684" cy="114300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Самостоятельная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деятельность детей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5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IMG0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Рисунок 3" descr="IMG00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214290"/>
            <a:ext cx="8643998" cy="1214446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родителей и детей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- Подбор литературы для детской библиотеки в группе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- Создание в группе уголка дружбы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- Оформление семейных, тематических альбомов: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«Уроки доброты»,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«Путешествие в страну доброты»,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«Добрые странички»,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«Поделись своей добротой»,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«Дружная, добрая семья» …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142852"/>
            <a:ext cx="8572560" cy="1214446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детей родителей и педагогов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Выставки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Экскурсии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Походы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Праздники и развлечения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Посещение театральных постановок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Психологические гостиные: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«Папа, мама, Я – дружная семья»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«Необыкновенная прогулка в сказочный лес»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FFFF0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1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3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785926"/>
            <a:ext cx="6429420" cy="482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85175" cy="92869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СПЕКТАКЛЬ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2705">
            <a:off x="-9073" y="1240023"/>
            <a:ext cx="9214521" cy="107721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«Если грянет вдруг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беда - друзья на помощь придут всегда»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6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5904" y="0"/>
            <a:ext cx="9159904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010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01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017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286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Цель проекта</a:t>
            </a:r>
            <a:r>
              <a:rPr lang="ru-RU" sz="2400" dirty="0" smtClean="0">
                <a:solidFill>
                  <a:srgbClr val="FFFF00"/>
                </a:solidFill>
              </a:rPr>
              <a:t>: создание </a:t>
            </a:r>
            <a:r>
              <a:rPr lang="ru-RU" sz="2400" dirty="0">
                <a:solidFill>
                  <a:srgbClr val="FFFF00"/>
                </a:solidFill>
              </a:rPr>
              <a:t>условий, способствующих проявлению у детей дошкольного возраста нравственных качеств: доброты, гуманности, готовности помогать друг другу.</a:t>
            </a:r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2867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+mj-lt"/>
              </a:rPr>
              <a:t>Задачи</a:t>
            </a:r>
            <a:r>
              <a:rPr lang="ru-RU" sz="3200" b="1" dirty="0">
                <a:solidFill>
                  <a:srgbClr val="FFFF00"/>
                </a:solidFill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</a:rPr>
              <a:t>Формировать добрые отношения к людям, родителям, сверстникам, желание помогать близким.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</a:rPr>
              <a:t>Формировать умение детей разрешать споры, конфликты в соответствии с правилами общения.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</a:rPr>
              <a:t>Воспитывать навыки позитивного общения, обсуждать проблемы взаимоотношений, использовать принятые нормы вежливого общения (способность договариваться, использовать вежливые слова).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</a:rPr>
              <a:t>Воспитывать любовь и доброе отношение к природе, к животным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8429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 </a:t>
            </a:r>
          </a:p>
          <a:p>
            <a:r>
              <a:rPr lang="ru-RU" sz="3200" dirty="0">
                <a:solidFill>
                  <a:srgbClr val="FFFF00"/>
                </a:solidFill>
                <a:latin typeface="+mj-lt"/>
              </a:rPr>
              <a:t>Участники проекта</a:t>
            </a:r>
            <a:r>
              <a:rPr lang="ru-RU" sz="2400" dirty="0">
                <a:solidFill>
                  <a:srgbClr val="FFFF00"/>
                </a:solidFill>
              </a:rPr>
              <a:t>: дети, родители, педагоги.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3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785926"/>
            <a:ext cx="6429420" cy="482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85175" cy="92869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СПЕКТАКЛЬ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2705">
            <a:off x="-9073" y="1240023"/>
            <a:ext cx="9214521" cy="107721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«Если грянет вдруг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беда друзья на помощь придут всегда»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0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10100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1010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3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785926"/>
            <a:ext cx="6429420" cy="482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85175" cy="92869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СПЕКТАКЛЬ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2705">
            <a:off x="-9073" y="1240023"/>
            <a:ext cx="9214521" cy="107721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«Если грянет вдруг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беда друзья на помощь придут всегда»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0" y="785794"/>
            <a:ext cx="9144000" cy="200025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Доброта спасёт мир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86454"/>
            <a:ext cx="44291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r>
              <a:rPr lang="ru-RU" sz="2400" kern="0" dirty="0">
                <a:solidFill>
                  <a:srgbClr val="FFFF00"/>
                </a:solidFill>
              </a:rPr>
              <a:t>Сроки реализации проекта: </a:t>
            </a:r>
            <a:endParaRPr lang="ru-RU" sz="2400" kern="0" dirty="0" smtClean="0">
              <a:solidFill>
                <a:srgbClr val="FFFF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</a:pPr>
            <a:r>
              <a:rPr lang="ru-RU" sz="2400" kern="0" dirty="0" smtClean="0">
                <a:solidFill>
                  <a:srgbClr val="FFFF00"/>
                </a:solidFill>
              </a:rPr>
              <a:t>01.01.2011 </a:t>
            </a:r>
            <a:r>
              <a:rPr lang="ru-RU" sz="2400" kern="0" dirty="0">
                <a:solidFill>
                  <a:srgbClr val="FFFF00"/>
                </a:solidFill>
              </a:rPr>
              <a:t>– </a:t>
            </a:r>
            <a:r>
              <a:rPr lang="ru-RU" sz="2400" kern="0" dirty="0" smtClean="0">
                <a:solidFill>
                  <a:srgbClr val="FFFF00"/>
                </a:solidFill>
              </a:rPr>
              <a:t>01.05.2012</a:t>
            </a:r>
            <a:endParaRPr lang="ru-RU" sz="2400" kern="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00438"/>
            <a:ext cx="644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32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Авторский проект Озерновского детского сада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Прогнозируемый результат: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Дети умеют различать в любой жизненной ситуации хорошие и плохие поступки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Адекватная самооценка детьми своего поведения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Признают свои ошибки в поступках, стараются их не повторять</a:t>
            </a:r>
          </a:p>
          <a:p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Риски: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Цель проекта не станет целью детей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Родители не откликнутся на проект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Сложно определить результат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083A"/>
                </a:solidFill>
                <a:latin typeface="+mj-lt"/>
              </a:rPr>
              <a:t>I</a:t>
            </a:r>
            <a:r>
              <a:rPr lang="ru-RU" sz="2800" b="1" dirty="0" smtClean="0">
                <a:solidFill>
                  <a:srgbClr val="0F083A"/>
                </a:solidFill>
                <a:latin typeface="+mj-lt"/>
              </a:rPr>
              <a:t> Этап</a:t>
            </a:r>
            <a:endParaRPr lang="ru-RU" sz="2800" dirty="0">
              <a:solidFill>
                <a:srgbClr val="0F083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 </a:t>
            </a:r>
            <a:endParaRPr lang="ru-RU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ru-RU" sz="32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Диагностика детей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для выявления их отношения к понятию «доброта»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Вопросы детям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такое добро? Доброта?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Кого мы можем назвать добрым?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 сами добрые? Почему?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Кого из нашей группы вы считаете добрым? Почему?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Добрый человек может обидеть кого-нибудь?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Говорят, что доброта спасёт мир, как вы это понимаете?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8929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Родительское собрание о предстоящем проекте: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Обсуждение существующей проблемы в группе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Вовлечение родителей в реализацию проекта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="1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Подбор литературы и методик</a:t>
            </a:r>
          </a:p>
          <a:p>
            <a:pPr marL="514350" indent="-514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4. </a:t>
            </a: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Разработка мероприятий в рамках темы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Система мероприятий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1142984"/>
            <a:ext cx="8643998" cy="1214446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воспитателей и детей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3929066"/>
            <a:ext cx="8643998" cy="1214446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родителей и детей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2571744"/>
            <a:ext cx="8429684" cy="114300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Самостоятельная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деятельность детей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2919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14282" y="5357826"/>
            <a:ext cx="8572560" cy="1214446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детей родителей и педагогов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0"/>
            <a:ext cx="82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083A"/>
                </a:solidFill>
                <a:latin typeface="+mj-lt"/>
              </a:rPr>
              <a:t>II</a:t>
            </a:r>
            <a:r>
              <a:rPr lang="ru-RU" sz="2800" b="1" dirty="0" smtClean="0">
                <a:solidFill>
                  <a:srgbClr val="0F083A"/>
                </a:solidFill>
                <a:latin typeface="+mj-lt"/>
              </a:rPr>
              <a:t> Этап</a:t>
            </a:r>
            <a:endParaRPr lang="ru-RU" sz="2800" dirty="0">
              <a:solidFill>
                <a:srgbClr val="0F083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142852"/>
            <a:ext cx="8643998" cy="1143008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Совместная деятельность воспитателей и детей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00098" y="1214422"/>
            <a:ext cx="94297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Общение: </a:t>
            </a:r>
          </a:p>
          <a:p>
            <a:pPr marL="51435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«Поведение в детском саду, в школе, дома»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«К</a:t>
            </a:r>
            <a:r>
              <a:rPr lang="ru-RU" sz="2400" dirty="0" smtClean="0">
                <a:solidFill>
                  <a:srgbClr val="FFFF00"/>
                </a:solidFill>
              </a:rPr>
              <a:t>ак надо обращаться к другому человеку с просьбой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«П</a:t>
            </a:r>
            <a:r>
              <a:rPr lang="ru-RU" sz="2400" dirty="0" smtClean="0">
                <a:solidFill>
                  <a:srgbClr val="FFFF00"/>
                </a:solidFill>
              </a:rPr>
              <a:t>равила поведения за столом»</a:t>
            </a:r>
          </a:p>
          <a:p>
            <a:pPr marL="51435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«В</a:t>
            </a:r>
            <a:r>
              <a:rPr lang="ru-RU" sz="2400" dirty="0" smtClean="0">
                <a:solidFill>
                  <a:srgbClr val="FFFF00"/>
                </a:solidFill>
              </a:rPr>
              <a:t>оспитание культурных навыков поведения на улице, в общественных местах»</a:t>
            </a:r>
          </a:p>
          <a:p>
            <a:pPr marL="51435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57628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итуации: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«Как бы ты поступил….»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«Я забыл поздравить друга с днём рождения»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«У подружки нет денег на мороженое, что делать?»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«Что бы ты сделал, если бы увидел брошенного котёнка или щенка; малыша ломающего кусты?»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«С кем бы я хотел дружить?»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«Об отношении к старшим»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«Как я отношусь к другим детям?»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«Кого мы можем назвать другом?»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«Как правильно вести себя в природе?»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«Поведение в транспорте»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«Самый дорогой человек»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«Знаешь ли ты себя?»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«Нет друга – ищи, а найдёшь – береги»…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34123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Подвижные</a:t>
            </a:r>
            <a:r>
              <a:rPr lang="ru-RU" sz="3200" b="1" dirty="0" smtClean="0">
                <a:solidFill>
                  <a:srgbClr val="FFFF00"/>
                </a:solidFill>
                <a:cs typeface="Arial" pitchFamily="34" charset="0"/>
              </a:rPr>
              <a:t>, сюжетно-ролевые, творческие, дидактические:</a:t>
            </a:r>
            <a:endParaRPr lang="ru-RU" sz="32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«Я хороший»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«Мир без тебя»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«Робинзон Крузо»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«Живая радуга»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lvl="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«Посол добра» 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Занятия по всем линиям развития.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400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2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Чтение художественной литературы, заучивание стихотворений, считалок, пальчиковых игр по теме проекта: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Б. Алмазов «Горбушка»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В. </a:t>
            </a:r>
            <a:r>
              <a:rPr lang="ru-RU" sz="2400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Кудлачёв</a:t>
            </a: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«Важные слова»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М. Алимбаев «Уроки вежливости»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В. Борисов «Доброта»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А. Дементьев «Доброту не купишь на базаре»</a:t>
            </a:r>
            <a:r>
              <a:rPr lang="ru-RU" sz="2400" b="1" dirty="0" smtClean="0">
                <a:solidFill>
                  <a:srgbClr val="FFFF00"/>
                </a:solidFill>
                <a:cs typeface="Arial" pitchFamily="34" charset="0"/>
              </a:rPr>
              <a:t>…</a:t>
            </a:r>
            <a:endParaRPr lang="ru-RU" sz="24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7154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Специальные занятия: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«Страна вежливости»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«Волшебные слова»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«Правила на всю жизнь»…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1</Template>
  <TotalTime>690</TotalTime>
  <Words>703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Трава</vt:lpstr>
      <vt:lpstr>Доброта спасёт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СПЕКТАКЛЬ </vt:lpstr>
      <vt:lpstr>Слайд 18</vt:lpstr>
      <vt:lpstr>Слайд 19</vt:lpstr>
      <vt:lpstr>СПЕКТАКЛЬ </vt:lpstr>
      <vt:lpstr>Слайд 21</vt:lpstr>
      <vt:lpstr>СПЕКТАКЛЬ </vt:lpstr>
      <vt:lpstr>Доброта спасёт мир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 спасёт мир</dc:title>
  <dc:creator>Михаил</dc:creator>
  <cp:lastModifiedBy>User</cp:lastModifiedBy>
  <cp:revision>77</cp:revision>
  <dcterms:created xsi:type="dcterms:W3CDTF">2011-09-20T04:36:40Z</dcterms:created>
  <dcterms:modified xsi:type="dcterms:W3CDTF">2022-04-18T09:04:00Z</dcterms:modified>
</cp:coreProperties>
</file>