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466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00553-DF6B-4158-ABBF-14C4A205A80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2983-3F3D-4404-AD35-C9A79B6EF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2983-3F3D-4404-AD35-C9A79B6EFE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1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23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er\Desktop\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0414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  <a:extLst/>
        </p:spPr>
      </p:pic>
      <p:pic>
        <p:nvPicPr>
          <p:cNvPr id="3074" name="Picture 2" descr="C:\Users\SUser\Desktop\0_82266_c97a38d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82" y="3933056"/>
            <a:ext cx="2103212" cy="18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User\Desktop\cloud_PNG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16" y="938676"/>
            <a:ext cx="2120694" cy="11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User\Desktop\zamok0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18121"/>
            <a:ext cx="1118106" cy="5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User\Desktop\cloud_PNG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1198182"/>
            <a:ext cx="1969284" cy="11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2872"/>
            <a:ext cx="19446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54" y="3140967"/>
            <a:ext cx="19446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олилиния 29"/>
          <p:cNvSpPr/>
          <p:nvPr/>
        </p:nvSpPr>
        <p:spPr>
          <a:xfrm rot="21430523">
            <a:off x="5294316" y="1255016"/>
            <a:ext cx="2406880" cy="333853"/>
          </a:xfrm>
          <a:custGeom>
            <a:avLst/>
            <a:gdLst>
              <a:gd name="connsiteX0" fmla="*/ 2250831 w 2250831"/>
              <a:gd name="connsiteY0" fmla="*/ 271655 h 271655"/>
              <a:gd name="connsiteX1" fmla="*/ 886265 w 2250831"/>
              <a:gd name="connsiteY1" fmla="*/ 4369 h 271655"/>
              <a:gd name="connsiteX2" fmla="*/ 0 w 2250831"/>
              <a:gd name="connsiteY2" fmla="*/ 130978 h 27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0831" h="271655">
                <a:moveTo>
                  <a:pt x="2250831" y="271655"/>
                </a:moveTo>
                <a:cubicBezTo>
                  <a:pt x="1756117" y="149735"/>
                  <a:pt x="1261403" y="27815"/>
                  <a:pt x="886265" y="4369"/>
                </a:cubicBezTo>
                <a:cubicBezTo>
                  <a:pt x="511127" y="-19077"/>
                  <a:pt x="255563" y="55950"/>
                  <a:pt x="0" y="130978"/>
                </a:cubicBezTo>
              </a:path>
            </a:pathLst>
          </a:cu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384056" y="4178105"/>
            <a:ext cx="1662664" cy="1413405"/>
          </a:xfrm>
          <a:custGeom>
            <a:avLst/>
            <a:gdLst>
              <a:gd name="connsiteX0" fmla="*/ 1662664 w 1662664"/>
              <a:gd name="connsiteY0" fmla="*/ 1392701 h 1413405"/>
              <a:gd name="connsiteX1" fmla="*/ 1128092 w 1662664"/>
              <a:gd name="connsiteY1" fmla="*/ 1378633 h 1413405"/>
              <a:gd name="connsiteX2" fmla="*/ 44879 w 1662664"/>
              <a:gd name="connsiteY2" fmla="*/ 1069144 h 1413405"/>
              <a:gd name="connsiteX3" fmla="*/ 213692 w 1662664"/>
              <a:gd name="connsiteY3" fmla="*/ 112541 h 1413405"/>
              <a:gd name="connsiteX4" fmla="*/ 284030 w 1662664"/>
              <a:gd name="connsiteY4" fmla="*/ 56270 h 141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664" h="1413405">
                <a:moveTo>
                  <a:pt x="1662664" y="1392701"/>
                </a:moveTo>
                <a:cubicBezTo>
                  <a:pt x="1530193" y="1412630"/>
                  <a:pt x="1397723" y="1432559"/>
                  <a:pt x="1128092" y="1378633"/>
                </a:cubicBezTo>
                <a:cubicBezTo>
                  <a:pt x="858461" y="1324707"/>
                  <a:pt x="197279" y="1280159"/>
                  <a:pt x="44879" y="1069144"/>
                </a:cubicBezTo>
                <a:cubicBezTo>
                  <a:pt x="-107521" y="858129"/>
                  <a:pt x="173834" y="281353"/>
                  <a:pt x="213692" y="112541"/>
                </a:cubicBezTo>
                <a:cubicBezTo>
                  <a:pt x="253550" y="-56271"/>
                  <a:pt x="268790" y="-1"/>
                  <a:pt x="284030" y="56270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олилиния 1023"/>
          <p:cNvSpPr/>
          <p:nvPr/>
        </p:nvSpPr>
        <p:spPr>
          <a:xfrm>
            <a:off x="7047914" y="2307102"/>
            <a:ext cx="1324179" cy="1195753"/>
          </a:xfrm>
          <a:custGeom>
            <a:avLst/>
            <a:gdLst>
              <a:gd name="connsiteX0" fmla="*/ 0 w 1324179"/>
              <a:gd name="connsiteY0" fmla="*/ 1195753 h 1195753"/>
              <a:gd name="connsiteX1" fmla="*/ 1041009 w 1324179"/>
              <a:gd name="connsiteY1" fmla="*/ 1069144 h 1195753"/>
              <a:gd name="connsiteX2" fmla="*/ 1026941 w 1324179"/>
              <a:gd name="connsiteY2" fmla="*/ 492369 h 1195753"/>
              <a:gd name="connsiteX3" fmla="*/ 1280160 w 1324179"/>
              <a:gd name="connsiteY3" fmla="*/ 84406 h 1195753"/>
              <a:gd name="connsiteX4" fmla="*/ 1322363 w 1324179"/>
              <a:gd name="connsiteY4" fmla="*/ 0 h 11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179" h="1195753">
                <a:moveTo>
                  <a:pt x="0" y="1195753"/>
                </a:moveTo>
                <a:cubicBezTo>
                  <a:pt x="434926" y="1191064"/>
                  <a:pt x="869852" y="1186375"/>
                  <a:pt x="1041009" y="1069144"/>
                </a:cubicBezTo>
                <a:cubicBezTo>
                  <a:pt x="1212166" y="951913"/>
                  <a:pt x="987082" y="656492"/>
                  <a:pt x="1026941" y="492369"/>
                </a:cubicBezTo>
                <a:cubicBezTo>
                  <a:pt x="1066800" y="328246"/>
                  <a:pt x="1230923" y="166467"/>
                  <a:pt x="1280160" y="84406"/>
                </a:cubicBezTo>
                <a:cubicBezTo>
                  <a:pt x="1329397" y="2345"/>
                  <a:pt x="1325880" y="1172"/>
                  <a:pt x="1322363" y="0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Полилиния 1026"/>
          <p:cNvSpPr/>
          <p:nvPr/>
        </p:nvSpPr>
        <p:spPr>
          <a:xfrm>
            <a:off x="3626005" y="2053883"/>
            <a:ext cx="875657" cy="975269"/>
          </a:xfrm>
          <a:custGeom>
            <a:avLst/>
            <a:gdLst>
              <a:gd name="connsiteX0" fmla="*/ 875657 w 875657"/>
              <a:gd name="connsiteY0" fmla="*/ 0 h 975269"/>
              <a:gd name="connsiteX1" fmla="*/ 594303 w 875657"/>
              <a:gd name="connsiteY1" fmla="*/ 225083 h 975269"/>
              <a:gd name="connsiteX2" fmla="*/ 242610 w 875657"/>
              <a:gd name="connsiteY2" fmla="*/ 886265 h 975269"/>
              <a:gd name="connsiteX3" fmla="*/ 17527 w 875657"/>
              <a:gd name="connsiteY3" fmla="*/ 970671 h 975269"/>
              <a:gd name="connsiteX4" fmla="*/ 31595 w 875657"/>
              <a:gd name="connsiteY4" fmla="*/ 956603 h 97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57" h="975269">
                <a:moveTo>
                  <a:pt x="875657" y="0"/>
                </a:moveTo>
                <a:cubicBezTo>
                  <a:pt x="787734" y="38686"/>
                  <a:pt x="699811" y="77372"/>
                  <a:pt x="594303" y="225083"/>
                </a:cubicBezTo>
                <a:cubicBezTo>
                  <a:pt x="488795" y="372794"/>
                  <a:pt x="338739" y="762000"/>
                  <a:pt x="242610" y="886265"/>
                </a:cubicBezTo>
                <a:cubicBezTo>
                  <a:pt x="146481" y="1010530"/>
                  <a:pt x="52696" y="958948"/>
                  <a:pt x="17527" y="970671"/>
                </a:cubicBezTo>
                <a:cubicBezTo>
                  <a:pt x="-17642" y="982394"/>
                  <a:pt x="6976" y="969498"/>
                  <a:pt x="31595" y="956603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Полилиния 1027"/>
          <p:cNvSpPr/>
          <p:nvPr/>
        </p:nvSpPr>
        <p:spPr>
          <a:xfrm>
            <a:off x="1702191" y="3629465"/>
            <a:ext cx="1294227" cy="815926"/>
          </a:xfrm>
          <a:custGeom>
            <a:avLst/>
            <a:gdLst>
              <a:gd name="connsiteX0" fmla="*/ 1294227 w 1294227"/>
              <a:gd name="connsiteY0" fmla="*/ 0 h 815926"/>
              <a:gd name="connsiteX1" fmla="*/ 942535 w 1294227"/>
              <a:gd name="connsiteY1" fmla="*/ 464233 h 815926"/>
              <a:gd name="connsiteX2" fmla="*/ 0 w 1294227"/>
              <a:gd name="connsiteY2" fmla="*/ 815926 h 815926"/>
              <a:gd name="connsiteX3" fmla="*/ 0 w 1294227"/>
              <a:gd name="connsiteY3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227" h="815926">
                <a:moveTo>
                  <a:pt x="1294227" y="0"/>
                </a:moveTo>
                <a:cubicBezTo>
                  <a:pt x="1226233" y="164122"/>
                  <a:pt x="1158239" y="328245"/>
                  <a:pt x="942535" y="464233"/>
                </a:cubicBezTo>
                <a:cubicBezTo>
                  <a:pt x="726831" y="600221"/>
                  <a:pt x="0" y="815926"/>
                  <a:pt x="0" y="815926"/>
                </a:cubicBezTo>
                <a:lnTo>
                  <a:pt x="0" y="815926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er\Desktop\image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077072"/>
            <a:ext cx="1979711" cy="17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6" y="4162421"/>
            <a:ext cx="947748" cy="49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38">
            <a:off x="6600158" y="1137160"/>
            <a:ext cx="2148909" cy="12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01611"/>
            <a:ext cx="2182775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80" y="2873142"/>
            <a:ext cx="19446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C:\Users\SUser\Desktop\Disc_Plain_purple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70" y="3129138"/>
            <a:ext cx="1240827" cy="12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 rot="613715">
            <a:off x="6131287" y="4389121"/>
            <a:ext cx="1240184" cy="1128112"/>
          </a:xfrm>
          <a:custGeom>
            <a:avLst/>
            <a:gdLst>
              <a:gd name="connsiteX0" fmla="*/ 1240184 w 1240184"/>
              <a:gd name="connsiteY0" fmla="*/ 1153551 h 1233051"/>
              <a:gd name="connsiteX1" fmla="*/ 86633 w 1240184"/>
              <a:gd name="connsiteY1" fmla="*/ 1111348 h 1233051"/>
              <a:gd name="connsiteX2" fmla="*/ 171039 w 1240184"/>
              <a:gd name="connsiteY2" fmla="*/ 0 h 12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184" h="1233051">
                <a:moveTo>
                  <a:pt x="1240184" y="1153551"/>
                </a:moveTo>
                <a:cubicBezTo>
                  <a:pt x="752504" y="1228578"/>
                  <a:pt x="264824" y="1303606"/>
                  <a:pt x="86633" y="1111348"/>
                </a:cubicBezTo>
                <a:cubicBezTo>
                  <a:pt x="-91558" y="919090"/>
                  <a:pt x="39740" y="459545"/>
                  <a:pt x="171039" y="0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865034" y="2236763"/>
            <a:ext cx="1009385" cy="1181686"/>
          </a:xfrm>
          <a:custGeom>
            <a:avLst/>
            <a:gdLst>
              <a:gd name="connsiteX0" fmla="*/ 0 w 1009385"/>
              <a:gd name="connsiteY0" fmla="*/ 1181686 h 1181686"/>
              <a:gd name="connsiteX1" fmla="*/ 970671 w 1009385"/>
              <a:gd name="connsiteY1" fmla="*/ 1055077 h 1181686"/>
              <a:gd name="connsiteX2" fmla="*/ 829994 w 1009385"/>
              <a:gd name="connsiteY2" fmla="*/ 562708 h 1181686"/>
              <a:gd name="connsiteX3" fmla="*/ 956603 w 1009385"/>
              <a:gd name="connsiteY3" fmla="*/ 0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385" h="1181686">
                <a:moveTo>
                  <a:pt x="0" y="1181686"/>
                </a:moveTo>
                <a:cubicBezTo>
                  <a:pt x="416169" y="1169963"/>
                  <a:pt x="832339" y="1158240"/>
                  <a:pt x="970671" y="1055077"/>
                </a:cubicBezTo>
                <a:cubicBezTo>
                  <a:pt x="1109003" y="951914"/>
                  <a:pt x="832339" y="738554"/>
                  <a:pt x="829994" y="562708"/>
                </a:cubicBezTo>
                <a:cubicBezTo>
                  <a:pt x="827649" y="386862"/>
                  <a:pt x="892126" y="193431"/>
                  <a:pt x="956603" y="0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20009620">
            <a:off x="2843449" y="1134815"/>
            <a:ext cx="4694145" cy="2615018"/>
          </a:xfrm>
          <a:prstGeom prst="arc">
            <a:avLst>
              <a:gd name="adj1" fmla="val 15984833"/>
              <a:gd name="adj2" fmla="val 52379"/>
            </a:avLst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21212405">
            <a:off x="3024554" y="2025748"/>
            <a:ext cx="844061" cy="1195754"/>
          </a:xfrm>
          <a:custGeom>
            <a:avLst/>
            <a:gdLst>
              <a:gd name="connsiteX0" fmla="*/ 844061 w 844061"/>
              <a:gd name="connsiteY0" fmla="*/ 0 h 1195754"/>
              <a:gd name="connsiteX1" fmla="*/ 436098 w 844061"/>
              <a:gd name="connsiteY1" fmla="*/ 168812 h 1195754"/>
              <a:gd name="connsiteX2" fmla="*/ 464234 w 844061"/>
              <a:gd name="connsiteY2" fmla="*/ 914400 h 1195754"/>
              <a:gd name="connsiteX3" fmla="*/ 0 w 844061"/>
              <a:gd name="connsiteY3" fmla="*/ 1195754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1195754">
                <a:moveTo>
                  <a:pt x="844061" y="0"/>
                </a:moveTo>
                <a:cubicBezTo>
                  <a:pt x="671731" y="8206"/>
                  <a:pt x="499402" y="16412"/>
                  <a:pt x="436098" y="168812"/>
                </a:cubicBezTo>
                <a:cubicBezTo>
                  <a:pt x="372793" y="321212"/>
                  <a:pt x="536917" y="743243"/>
                  <a:pt x="464234" y="914400"/>
                </a:cubicBezTo>
                <a:cubicBezTo>
                  <a:pt x="391551" y="1085557"/>
                  <a:pt x="195775" y="1140655"/>
                  <a:pt x="0" y="1195754"/>
                </a:cubicBezTo>
              </a:path>
            </a:pathLst>
          </a:cu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505243" y="3854548"/>
            <a:ext cx="927954" cy="576775"/>
          </a:xfrm>
          <a:custGeom>
            <a:avLst/>
            <a:gdLst>
              <a:gd name="connsiteX0" fmla="*/ 914400 w 927954"/>
              <a:gd name="connsiteY0" fmla="*/ 0 h 576775"/>
              <a:gd name="connsiteX1" fmla="*/ 801859 w 927954"/>
              <a:gd name="connsiteY1" fmla="*/ 450166 h 576775"/>
              <a:gd name="connsiteX2" fmla="*/ 0 w 927954"/>
              <a:gd name="connsiteY2" fmla="*/ 576775 h 576775"/>
              <a:gd name="connsiteX3" fmla="*/ 0 w 927954"/>
              <a:gd name="connsiteY3" fmla="*/ 576775 h 576775"/>
              <a:gd name="connsiteX4" fmla="*/ 0 w 927954"/>
              <a:gd name="connsiteY4" fmla="*/ 576775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954" h="576775">
                <a:moveTo>
                  <a:pt x="914400" y="0"/>
                </a:moveTo>
                <a:cubicBezTo>
                  <a:pt x="934329" y="177018"/>
                  <a:pt x="954259" y="354037"/>
                  <a:pt x="801859" y="450166"/>
                </a:cubicBezTo>
                <a:cubicBezTo>
                  <a:pt x="649459" y="546295"/>
                  <a:pt x="0" y="576775"/>
                  <a:pt x="0" y="576775"/>
                </a:cubicBezTo>
                <a:lnTo>
                  <a:pt x="0" y="576775"/>
                </a:lnTo>
                <a:lnTo>
                  <a:pt x="0" y="576775"/>
                </a:lnTo>
              </a:path>
            </a:pathLst>
          </a:cu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0353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47511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756"/>
            <a:ext cx="9430098" cy="684624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57398"/>
            <a:ext cx="1959421" cy="169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10" y="570146"/>
            <a:ext cx="2427759" cy="131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02" y="2486509"/>
            <a:ext cx="24843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SUser\Desktop\Disc_Plain_purple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71" y="2953843"/>
            <a:ext cx="1516433" cy="15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1136"/>
            <a:ext cx="144237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6333768" y="4369965"/>
            <a:ext cx="1150244" cy="1256494"/>
          </a:xfrm>
          <a:custGeom>
            <a:avLst/>
            <a:gdLst>
              <a:gd name="connsiteX0" fmla="*/ 1150244 w 1150244"/>
              <a:gd name="connsiteY0" fmla="*/ 1237957 h 1335813"/>
              <a:gd name="connsiteX1" fmla="*/ 67032 w 1150244"/>
              <a:gd name="connsiteY1" fmla="*/ 1209822 h 1335813"/>
              <a:gd name="connsiteX2" fmla="*/ 207709 w 1150244"/>
              <a:gd name="connsiteY2" fmla="*/ 0 h 13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244" h="1335813">
                <a:moveTo>
                  <a:pt x="1150244" y="1237957"/>
                </a:moveTo>
                <a:cubicBezTo>
                  <a:pt x="687182" y="1327052"/>
                  <a:pt x="224121" y="1416148"/>
                  <a:pt x="67032" y="1209822"/>
                </a:cubicBezTo>
                <a:cubicBezTo>
                  <a:pt x="-90057" y="1003496"/>
                  <a:pt x="58826" y="501748"/>
                  <a:pt x="207709" y="0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0967473">
            <a:off x="6928286" y="2143926"/>
            <a:ext cx="1204401" cy="894413"/>
          </a:xfrm>
          <a:custGeom>
            <a:avLst/>
            <a:gdLst>
              <a:gd name="connsiteX0" fmla="*/ 0 w 1308296"/>
              <a:gd name="connsiteY0" fmla="*/ 984738 h 1021538"/>
              <a:gd name="connsiteX1" fmla="*/ 984739 w 1308296"/>
              <a:gd name="connsiteY1" fmla="*/ 970671 h 1021538"/>
              <a:gd name="connsiteX2" fmla="*/ 858130 w 1308296"/>
              <a:gd name="connsiteY2" fmla="*/ 492369 h 1021538"/>
              <a:gd name="connsiteX3" fmla="*/ 1308296 w 1308296"/>
              <a:gd name="connsiteY3" fmla="*/ 0 h 102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296" h="1021538">
                <a:moveTo>
                  <a:pt x="0" y="984738"/>
                </a:moveTo>
                <a:cubicBezTo>
                  <a:pt x="420858" y="1018735"/>
                  <a:pt x="841717" y="1052732"/>
                  <a:pt x="984739" y="970671"/>
                </a:cubicBezTo>
                <a:cubicBezTo>
                  <a:pt x="1127761" y="888610"/>
                  <a:pt x="804204" y="654147"/>
                  <a:pt x="858130" y="492369"/>
                </a:cubicBezTo>
                <a:cubicBezTo>
                  <a:pt x="912056" y="330590"/>
                  <a:pt x="1110176" y="165295"/>
                  <a:pt x="1308296" y="0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21052103">
            <a:off x="2073121" y="987808"/>
            <a:ext cx="5183651" cy="1063356"/>
          </a:xfrm>
          <a:prstGeom prst="arc">
            <a:avLst/>
          </a:prstGeom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270669">
            <a:off x="2585816" y="1688123"/>
            <a:ext cx="496468" cy="1139483"/>
          </a:xfrm>
          <a:custGeom>
            <a:avLst/>
            <a:gdLst>
              <a:gd name="connsiteX0" fmla="*/ 312129 w 496468"/>
              <a:gd name="connsiteY0" fmla="*/ 0 h 1139483"/>
              <a:gd name="connsiteX1" fmla="*/ 2639 w 496468"/>
              <a:gd name="connsiteY1" fmla="*/ 407963 h 1139483"/>
              <a:gd name="connsiteX2" fmla="*/ 466873 w 496468"/>
              <a:gd name="connsiteY2" fmla="*/ 1012874 h 1139483"/>
              <a:gd name="connsiteX3" fmla="*/ 410602 w 496468"/>
              <a:gd name="connsiteY3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68" h="1139483">
                <a:moveTo>
                  <a:pt x="312129" y="0"/>
                </a:moveTo>
                <a:cubicBezTo>
                  <a:pt x="144488" y="119575"/>
                  <a:pt x="-23152" y="239151"/>
                  <a:pt x="2639" y="407963"/>
                </a:cubicBezTo>
                <a:cubicBezTo>
                  <a:pt x="28430" y="576775"/>
                  <a:pt x="398879" y="890954"/>
                  <a:pt x="466873" y="1012874"/>
                </a:cubicBezTo>
                <a:cubicBezTo>
                  <a:pt x="534867" y="1134794"/>
                  <a:pt x="472734" y="1137138"/>
                  <a:pt x="410602" y="1139483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237957" y="3516923"/>
            <a:ext cx="753686" cy="956603"/>
          </a:xfrm>
          <a:custGeom>
            <a:avLst/>
            <a:gdLst>
              <a:gd name="connsiteX0" fmla="*/ 492369 w 753686"/>
              <a:gd name="connsiteY0" fmla="*/ 0 h 956603"/>
              <a:gd name="connsiteX1" fmla="*/ 731520 w 753686"/>
              <a:gd name="connsiteY1" fmla="*/ 548640 h 956603"/>
              <a:gd name="connsiteX2" fmla="*/ 0 w 753686"/>
              <a:gd name="connsiteY2" fmla="*/ 956603 h 956603"/>
              <a:gd name="connsiteX3" fmla="*/ 0 w 753686"/>
              <a:gd name="connsiteY3" fmla="*/ 956603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686" h="956603">
                <a:moveTo>
                  <a:pt x="492369" y="0"/>
                </a:moveTo>
                <a:cubicBezTo>
                  <a:pt x="652975" y="194603"/>
                  <a:pt x="813582" y="389206"/>
                  <a:pt x="731520" y="548640"/>
                </a:cubicBezTo>
                <a:cubicBezTo>
                  <a:pt x="649459" y="708074"/>
                  <a:pt x="0" y="956603"/>
                  <a:pt x="0" y="956603"/>
                </a:cubicBezTo>
                <a:lnTo>
                  <a:pt x="0" y="956603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03538_mp3cut.foxcom.su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8125" y="6230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4" y="0"/>
            <a:ext cx="9148644" cy="6858000"/>
          </a:xfrm>
        </p:spPr>
      </p:pic>
      <p:pic>
        <p:nvPicPr>
          <p:cNvPr id="7174" name="Picture 6" descr="C:\Users\SUser\Desktop\purple-diamond-shape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26" y="2137059"/>
            <a:ext cx="1620397" cy="22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User\Desktop\0021-042-TSilind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83" y="2239155"/>
            <a:ext cx="1430066" cy="20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User\Desktop\0_f025c_956892f0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84" y="2204866"/>
            <a:ext cx="2062888" cy="21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User\Desktop\boevaya_fantastika_sbornik_knig_skachat_besplatno_63424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5"/>
            <a:ext cx="1944215" cy="20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51" y="-27384"/>
            <a:ext cx="9413007" cy="688538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1116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79" y="4077072"/>
            <a:ext cx="1915021" cy="16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25190"/>
            <a:ext cx="2430274" cy="13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15" y="3054231"/>
            <a:ext cx="1320795" cy="13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06" y="908720"/>
            <a:ext cx="1417618" cy="134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1152128" cy="148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6293464" y="4346917"/>
            <a:ext cx="1134278" cy="1207663"/>
          </a:xfrm>
          <a:custGeom>
            <a:avLst/>
            <a:gdLst>
              <a:gd name="connsiteX0" fmla="*/ 1134278 w 1134278"/>
              <a:gd name="connsiteY0" fmla="*/ 1139483 h 1207663"/>
              <a:gd name="connsiteX1" fmla="*/ 51065 w 1134278"/>
              <a:gd name="connsiteY1" fmla="*/ 1083212 h 1207663"/>
              <a:gd name="connsiteX2" fmla="*/ 163607 w 1134278"/>
              <a:gd name="connsiteY2" fmla="*/ 0 h 1207663"/>
              <a:gd name="connsiteX3" fmla="*/ 163607 w 1134278"/>
              <a:gd name="connsiteY3" fmla="*/ 0 h 120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278" h="1207663">
                <a:moveTo>
                  <a:pt x="1134278" y="1139483"/>
                </a:moveTo>
                <a:cubicBezTo>
                  <a:pt x="673560" y="1206304"/>
                  <a:pt x="212843" y="1273126"/>
                  <a:pt x="51065" y="1083212"/>
                </a:cubicBezTo>
                <a:cubicBezTo>
                  <a:pt x="-110713" y="893298"/>
                  <a:pt x="163607" y="0"/>
                  <a:pt x="163607" y="0"/>
                </a:cubicBezTo>
                <a:lnTo>
                  <a:pt x="163607" y="0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752492" y="2264898"/>
            <a:ext cx="1020860" cy="942536"/>
          </a:xfrm>
          <a:custGeom>
            <a:avLst/>
            <a:gdLst>
              <a:gd name="connsiteX0" fmla="*/ 0 w 1020860"/>
              <a:gd name="connsiteY0" fmla="*/ 942536 h 942536"/>
              <a:gd name="connsiteX1" fmla="*/ 1012874 w 1020860"/>
              <a:gd name="connsiteY1" fmla="*/ 703385 h 942536"/>
              <a:gd name="connsiteX2" fmla="*/ 478302 w 1020860"/>
              <a:gd name="connsiteY2" fmla="*/ 295422 h 942536"/>
              <a:gd name="connsiteX3" fmla="*/ 576776 w 1020860"/>
              <a:gd name="connsiteY3" fmla="*/ 0 h 942536"/>
              <a:gd name="connsiteX4" fmla="*/ 576776 w 1020860"/>
              <a:gd name="connsiteY4" fmla="*/ 0 h 9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860" h="942536">
                <a:moveTo>
                  <a:pt x="0" y="942536"/>
                </a:moveTo>
                <a:cubicBezTo>
                  <a:pt x="466578" y="876886"/>
                  <a:pt x="933157" y="811237"/>
                  <a:pt x="1012874" y="703385"/>
                </a:cubicBezTo>
                <a:cubicBezTo>
                  <a:pt x="1092591" y="595533"/>
                  <a:pt x="550985" y="412653"/>
                  <a:pt x="478302" y="295422"/>
                </a:cubicBezTo>
                <a:cubicBezTo>
                  <a:pt x="405619" y="178191"/>
                  <a:pt x="576776" y="0"/>
                  <a:pt x="576776" y="0"/>
                </a:cubicBezTo>
                <a:lnTo>
                  <a:pt x="576776" y="0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20236891">
            <a:off x="2731244" y="757305"/>
            <a:ext cx="4377013" cy="2533809"/>
          </a:xfrm>
          <a:prstGeom prst="arc">
            <a:avLst>
              <a:gd name="adj1" fmla="val 16200000"/>
              <a:gd name="adj2" fmla="val 178866"/>
            </a:avLst>
          </a:pr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699707" y="1294228"/>
            <a:ext cx="931516" cy="1771043"/>
          </a:xfrm>
          <a:custGeom>
            <a:avLst/>
            <a:gdLst>
              <a:gd name="connsiteX0" fmla="*/ 578065 w 931516"/>
              <a:gd name="connsiteY0" fmla="*/ 0 h 1771043"/>
              <a:gd name="connsiteX1" fmla="*/ 1290 w 931516"/>
              <a:gd name="connsiteY1" fmla="*/ 534572 h 1771043"/>
              <a:gd name="connsiteX2" fmla="*/ 718742 w 931516"/>
              <a:gd name="connsiteY2" fmla="*/ 1083212 h 1771043"/>
              <a:gd name="connsiteX3" fmla="*/ 929758 w 931516"/>
              <a:gd name="connsiteY3" fmla="*/ 1420837 h 1771043"/>
              <a:gd name="connsiteX4" fmla="*/ 634336 w 931516"/>
              <a:gd name="connsiteY4" fmla="*/ 1730326 h 1771043"/>
              <a:gd name="connsiteX5" fmla="*/ 606201 w 931516"/>
              <a:gd name="connsiteY5" fmla="*/ 1758461 h 177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516" h="1771043">
                <a:moveTo>
                  <a:pt x="578065" y="0"/>
                </a:moveTo>
                <a:cubicBezTo>
                  <a:pt x="277954" y="177018"/>
                  <a:pt x="-22156" y="354037"/>
                  <a:pt x="1290" y="534572"/>
                </a:cubicBezTo>
                <a:cubicBezTo>
                  <a:pt x="24736" y="715107"/>
                  <a:pt x="563997" y="935501"/>
                  <a:pt x="718742" y="1083212"/>
                </a:cubicBezTo>
                <a:cubicBezTo>
                  <a:pt x="873487" y="1230923"/>
                  <a:pt x="943826" y="1312985"/>
                  <a:pt x="929758" y="1420837"/>
                </a:cubicBezTo>
                <a:cubicBezTo>
                  <a:pt x="915690" y="1528689"/>
                  <a:pt x="688262" y="1674055"/>
                  <a:pt x="634336" y="1730326"/>
                </a:cubicBezTo>
                <a:cubicBezTo>
                  <a:pt x="580410" y="1786597"/>
                  <a:pt x="593305" y="1772529"/>
                  <a:pt x="606201" y="1758461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688123" y="3742006"/>
            <a:ext cx="506669" cy="858129"/>
          </a:xfrm>
          <a:custGeom>
            <a:avLst/>
            <a:gdLst>
              <a:gd name="connsiteX0" fmla="*/ 436099 w 506669"/>
              <a:gd name="connsiteY0" fmla="*/ 0 h 858129"/>
              <a:gd name="connsiteX1" fmla="*/ 70339 w 506669"/>
              <a:gd name="connsiteY1" fmla="*/ 211016 h 858129"/>
              <a:gd name="connsiteX2" fmla="*/ 506437 w 506669"/>
              <a:gd name="connsiteY2" fmla="*/ 520505 h 858129"/>
              <a:gd name="connsiteX3" fmla="*/ 0 w 506669"/>
              <a:gd name="connsiteY3" fmla="*/ 858129 h 858129"/>
              <a:gd name="connsiteX4" fmla="*/ 0 w 506669"/>
              <a:gd name="connsiteY4" fmla="*/ 858129 h 8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69" h="858129">
                <a:moveTo>
                  <a:pt x="436099" y="0"/>
                </a:moveTo>
                <a:cubicBezTo>
                  <a:pt x="247357" y="62132"/>
                  <a:pt x="58616" y="124265"/>
                  <a:pt x="70339" y="211016"/>
                </a:cubicBezTo>
                <a:cubicBezTo>
                  <a:pt x="82062" y="297767"/>
                  <a:pt x="518160" y="412653"/>
                  <a:pt x="506437" y="520505"/>
                </a:cubicBezTo>
                <a:cubicBezTo>
                  <a:pt x="494714" y="628357"/>
                  <a:pt x="0" y="858129"/>
                  <a:pt x="0" y="858129"/>
                </a:cubicBezTo>
                <a:lnTo>
                  <a:pt x="0" y="858129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03538_mp3cut.foxcom.su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8544"/>
            <a:ext cx="9771248" cy="687654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14818"/>
            <a:ext cx="853586" cy="44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21034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2963"/>
            <a:ext cx="1147762" cy="148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94124"/>
            <a:ext cx="1152128" cy="11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21" y="2996952"/>
            <a:ext cx="1369375" cy="136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SUser\Desktop\0009-020-Trapetsij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716"/>
            <a:ext cx="2412379" cy="9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6062792" y="4220308"/>
            <a:ext cx="1477491" cy="1339057"/>
          </a:xfrm>
          <a:custGeom>
            <a:avLst/>
            <a:gdLst>
              <a:gd name="connsiteX0" fmla="*/ 1477491 w 1477491"/>
              <a:gd name="connsiteY0" fmla="*/ 1322363 h 1339057"/>
              <a:gd name="connsiteX1" fmla="*/ 28519 w 1477491"/>
              <a:gd name="connsiteY1" fmla="*/ 1153550 h 1339057"/>
              <a:gd name="connsiteX2" fmla="*/ 478685 w 1477491"/>
              <a:gd name="connsiteY2" fmla="*/ 0 h 1339057"/>
              <a:gd name="connsiteX3" fmla="*/ 478685 w 1477491"/>
              <a:gd name="connsiteY3" fmla="*/ 0 h 133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491" h="1339057">
                <a:moveTo>
                  <a:pt x="1477491" y="1322363"/>
                </a:moveTo>
                <a:cubicBezTo>
                  <a:pt x="836239" y="1348153"/>
                  <a:pt x="194987" y="1373944"/>
                  <a:pt x="28519" y="1153550"/>
                </a:cubicBezTo>
                <a:cubicBezTo>
                  <a:pt x="-137949" y="933156"/>
                  <a:pt x="478685" y="0"/>
                  <a:pt x="478685" y="0"/>
                </a:cubicBezTo>
                <a:lnTo>
                  <a:pt x="478685" y="0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005711" y="2138289"/>
            <a:ext cx="789008" cy="1125416"/>
          </a:xfrm>
          <a:custGeom>
            <a:avLst/>
            <a:gdLst>
              <a:gd name="connsiteX0" fmla="*/ 0 w 789008"/>
              <a:gd name="connsiteY0" fmla="*/ 1125416 h 1125416"/>
              <a:gd name="connsiteX1" fmla="*/ 787791 w 789008"/>
              <a:gd name="connsiteY1" fmla="*/ 759656 h 1125416"/>
              <a:gd name="connsiteX2" fmla="*/ 182880 w 789008"/>
              <a:gd name="connsiteY2" fmla="*/ 393896 h 1125416"/>
              <a:gd name="connsiteX3" fmla="*/ 281354 w 789008"/>
              <a:gd name="connsiteY3" fmla="*/ 0 h 1125416"/>
              <a:gd name="connsiteX4" fmla="*/ 281354 w 789008"/>
              <a:gd name="connsiteY4" fmla="*/ 0 h 1125416"/>
              <a:gd name="connsiteX5" fmla="*/ 281354 w 789008"/>
              <a:gd name="connsiteY5" fmla="*/ 0 h 11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008" h="1125416">
                <a:moveTo>
                  <a:pt x="0" y="1125416"/>
                </a:moveTo>
                <a:cubicBezTo>
                  <a:pt x="378655" y="1003496"/>
                  <a:pt x="757311" y="881576"/>
                  <a:pt x="787791" y="759656"/>
                </a:cubicBezTo>
                <a:cubicBezTo>
                  <a:pt x="818271" y="637736"/>
                  <a:pt x="267286" y="520505"/>
                  <a:pt x="182880" y="393896"/>
                </a:cubicBezTo>
                <a:cubicBezTo>
                  <a:pt x="98474" y="267287"/>
                  <a:pt x="281354" y="0"/>
                  <a:pt x="281354" y="0"/>
                </a:cubicBezTo>
                <a:lnTo>
                  <a:pt x="281354" y="0"/>
                </a:lnTo>
                <a:lnTo>
                  <a:pt x="281354" y="0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21120087">
            <a:off x="4023360" y="703231"/>
            <a:ext cx="2841674" cy="633200"/>
          </a:xfrm>
          <a:custGeom>
            <a:avLst/>
            <a:gdLst>
              <a:gd name="connsiteX0" fmla="*/ 2841674 w 2841674"/>
              <a:gd name="connsiteY0" fmla="*/ 633200 h 633200"/>
              <a:gd name="connsiteX1" fmla="*/ 2208628 w 2841674"/>
              <a:gd name="connsiteY1" fmla="*/ 126763 h 633200"/>
              <a:gd name="connsiteX2" fmla="*/ 1069145 w 2841674"/>
              <a:gd name="connsiteY2" fmla="*/ 154 h 633200"/>
              <a:gd name="connsiteX3" fmla="*/ 0 w 2841674"/>
              <a:gd name="connsiteY3" fmla="*/ 140831 h 6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674" h="633200">
                <a:moveTo>
                  <a:pt x="2841674" y="633200"/>
                </a:moveTo>
                <a:cubicBezTo>
                  <a:pt x="2672861" y="432735"/>
                  <a:pt x="2504049" y="232271"/>
                  <a:pt x="2208628" y="126763"/>
                </a:cubicBezTo>
                <a:cubicBezTo>
                  <a:pt x="1913206" y="21255"/>
                  <a:pt x="1437250" y="-2191"/>
                  <a:pt x="1069145" y="154"/>
                </a:cubicBezTo>
                <a:cubicBezTo>
                  <a:pt x="701040" y="2499"/>
                  <a:pt x="350520" y="71665"/>
                  <a:pt x="0" y="140831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306630" y="1322363"/>
            <a:ext cx="685315" cy="1471434"/>
          </a:xfrm>
          <a:custGeom>
            <a:avLst/>
            <a:gdLst>
              <a:gd name="connsiteX0" fmla="*/ 591315 w 685315"/>
              <a:gd name="connsiteY0" fmla="*/ 0 h 1471434"/>
              <a:gd name="connsiteX1" fmla="*/ 472 w 685315"/>
              <a:gd name="connsiteY1" fmla="*/ 365760 h 1471434"/>
              <a:gd name="connsiteX2" fmla="*/ 675721 w 685315"/>
              <a:gd name="connsiteY2" fmla="*/ 984739 h 1471434"/>
              <a:gd name="connsiteX3" fmla="*/ 394367 w 685315"/>
              <a:gd name="connsiteY3" fmla="*/ 1406769 h 1471434"/>
              <a:gd name="connsiteX4" fmla="*/ 338096 w 685315"/>
              <a:gd name="connsiteY4" fmla="*/ 1463040 h 147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315" h="1471434">
                <a:moveTo>
                  <a:pt x="591315" y="0"/>
                </a:moveTo>
                <a:cubicBezTo>
                  <a:pt x="288859" y="100818"/>
                  <a:pt x="-13596" y="201637"/>
                  <a:pt x="472" y="365760"/>
                </a:cubicBezTo>
                <a:cubicBezTo>
                  <a:pt x="14540" y="529883"/>
                  <a:pt x="610072" y="811238"/>
                  <a:pt x="675721" y="984739"/>
                </a:cubicBezTo>
                <a:cubicBezTo>
                  <a:pt x="741370" y="1158241"/>
                  <a:pt x="450638" y="1327052"/>
                  <a:pt x="394367" y="1406769"/>
                </a:cubicBezTo>
                <a:cubicBezTo>
                  <a:pt x="338096" y="1486486"/>
                  <a:pt x="338096" y="1474763"/>
                  <a:pt x="338096" y="1463040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308295" y="3727938"/>
            <a:ext cx="763069" cy="815927"/>
          </a:xfrm>
          <a:custGeom>
            <a:avLst/>
            <a:gdLst>
              <a:gd name="connsiteX0" fmla="*/ 675250 w 763069"/>
              <a:gd name="connsiteY0" fmla="*/ 0 h 815927"/>
              <a:gd name="connsiteX1" fmla="*/ 295422 w 763069"/>
              <a:gd name="connsiteY1" fmla="*/ 309490 h 815927"/>
              <a:gd name="connsiteX2" fmla="*/ 759656 w 763069"/>
              <a:gd name="connsiteY2" fmla="*/ 618979 h 815927"/>
              <a:gd name="connsiteX3" fmla="*/ 0 w 763069"/>
              <a:gd name="connsiteY3" fmla="*/ 815927 h 815927"/>
              <a:gd name="connsiteX4" fmla="*/ 0 w 763069"/>
              <a:gd name="connsiteY4" fmla="*/ 815927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069" h="815927">
                <a:moveTo>
                  <a:pt x="675250" y="0"/>
                </a:moveTo>
                <a:cubicBezTo>
                  <a:pt x="478302" y="103163"/>
                  <a:pt x="281354" y="206327"/>
                  <a:pt x="295422" y="309490"/>
                </a:cubicBezTo>
                <a:cubicBezTo>
                  <a:pt x="309490" y="412653"/>
                  <a:pt x="808893" y="534573"/>
                  <a:pt x="759656" y="618979"/>
                </a:cubicBezTo>
                <a:cubicBezTo>
                  <a:pt x="710419" y="703385"/>
                  <a:pt x="0" y="815927"/>
                  <a:pt x="0" y="815927"/>
                </a:cubicBezTo>
                <a:lnTo>
                  <a:pt x="0" y="815927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03538_mp3cut.foxcom.su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93088" y="6244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mute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</Words>
  <Application>Microsoft Office PowerPoint</Application>
  <PresentationFormat>Экран (4:3)</PresentationFormat>
  <Paragraphs>1</Paragraphs>
  <Slides>6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Бунатян Э.О.</dc:creator>
  <cp:lastModifiedBy>OzDetSad</cp:lastModifiedBy>
  <cp:revision>54</cp:revision>
  <dcterms:created xsi:type="dcterms:W3CDTF">2018-03-23T03:56:33Z</dcterms:created>
  <dcterms:modified xsi:type="dcterms:W3CDTF">2018-04-26T04:13:51Z</dcterms:modified>
</cp:coreProperties>
</file>