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5" r:id="rId11"/>
    <p:sldId id="268" r:id="rId12"/>
    <p:sldId id="272" r:id="rId13"/>
    <p:sldId id="275" r:id="rId14"/>
    <p:sldId id="276" r:id="rId15"/>
    <p:sldId id="270" r:id="rId16"/>
    <p:sldId id="271" r:id="rId17"/>
    <p:sldId id="273" r:id="rId18"/>
    <p:sldId id="277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F82BB2-3448-4A25-A408-55D05C12F9AA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6"/>
            <p14:sldId id="267"/>
            <p14:sldId id="265"/>
            <p14:sldId id="268"/>
            <p14:sldId id="272"/>
            <p14:sldId id="275"/>
            <p14:sldId id="276"/>
            <p14:sldId id="270"/>
          </p14:sldIdLst>
        </p14:section>
        <p14:section name="Раздел без заголовка" id="{D0DADA2E-CDB9-45E0-9A95-785B3DDFA9A6}">
          <p14:sldIdLst>
            <p14:sldId id="271"/>
            <p14:sldId id="273"/>
            <p14:sldId id="27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3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6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1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7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9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0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8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6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6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F40B-B775-4C68-9B44-34A5BBE1008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FEE-0171-42CE-847D-EAD3C53F1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1;&#1048;&#1044;&#1045;&#1056;%202016\&#1084;&#1072;&#1089;&#1090;&#1077;&#1088;%20&#1082;&#1083;&#1072;&#1089;&#1089;%20&#1087;&#1088;&#1077;&#1079;&#1077;&#1085;&#1090;&#1072;&#1094;&#1080;&#1103;\MVI_6171.MOV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1;&#1048;&#1044;&#1045;&#1056;%202016\&#1084;&#1072;&#1089;&#1090;&#1077;&#1088;%20&#1082;&#1083;&#1072;&#1089;&#1089;%20&#1087;&#1088;&#1077;&#1079;&#1077;&#1085;&#1090;&#1072;&#1094;&#1080;&#1103;\MVI_6197.MOV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1;&#1048;&#1044;&#1045;&#1056;%202016\&#1084;&#1072;&#1089;&#1090;&#1077;&#1088;%20&#1082;&#1083;&#1072;&#1089;&#1089;%20&#1087;&#1088;&#1077;&#1079;&#1077;&#1085;&#1090;&#1072;&#1094;&#1080;&#1103;\MVI_6192.MOV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90" y="178129"/>
            <a:ext cx="9237566" cy="6448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6322" y="3403154"/>
            <a:ext cx="630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ИГРА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1366" y="3818652"/>
            <a:ext cx="331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РАЗВИТИЕ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643353" y="4455984"/>
            <a:ext cx="377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ТВОРЧЕСТВО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3" y="220150"/>
            <a:ext cx="10640291" cy="6327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6" y="233798"/>
            <a:ext cx="10640291" cy="6327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1" y="859809"/>
            <a:ext cx="6273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Жил –был  кот огромный</a:t>
            </a:r>
          </a:p>
          <a:p>
            <a:r>
              <a:rPr lang="ru-RU" sz="4000" dirty="0" smtClean="0"/>
              <a:t>И был он …..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76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3" y="220150"/>
            <a:ext cx="10640291" cy="6327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3" y="129276"/>
            <a:ext cx="10640291" cy="6327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6908" y="1284381"/>
            <a:ext cx="5472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Жил –был  кот ОГРОМНЫЙ</a:t>
            </a:r>
          </a:p>
          <a:p>
            <a:r>
              <a:rPr lang="ru-RU" sz="3200" dirty="0" smtClean="0"/>
              <a:t>И был он …..     скромный</a:t>
            </a:r>
          </a:p>
          <a:p>
            <a:r>
              <a:rPr lang="ru-RU" sz="3200" dirty="0" smtClean="0"/>
              <a:t>                            бездомный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голодный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неподъемный</a:t>
            </a:r>
          </a:p>
          <a:p>
            <a:r>
              <a:rPr lang="ru-RU" sz="3200" dirty="0" smtClean="0"/>
              <a:t>                            модный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31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3" y="220150"/>
            <a:ext cx="10640291" cy="6327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6" y="233798"/>
            <a:ext cx="10640291" cy="6327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3701" y="1705971"/>
            <a:ext cx="7451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Жил –был  кот          ОГРОМНЫЙ</a:t>
            </a:r>
          </a:p>
          <a:p>
            <a:r>
              <a:rPr lang="ru-RU" sz="3200" dirty="0" smtClean="0"/>
              <a:t>И был он, бедняк,    БЕЗДОМНЫЙ</a:t>
            </a:r>
          </a:p>
          <a:p>
            <a:r>
              <a:rPr lang="ru-RU" sz="3200" dirty="0" smtClean="0"/>
              <a:t>На ракету кот наш сел</a:t>
            </a:r>
          </a:p>
          <a:p>
            <a:r>
              <a:rPr lang="ru-RU" sz="3200" dirty="0" smtClean="0"/>
              <a:t>На луну жить улетел</a:t>
            </a:r>
          </a:p>
          <a:p>
            <a:r>
              <a:rPr lang="ru-RU" sz="3200" u="sng" dirty="0" smtClean="0"/>
              <a:t>Вот какой находчивый кот!  </a:t>
            </a:r>
            <a:r>
              <a:rPr lang="ru-RU" sz="3200" dirty="0" smtClean="0"/>
              <a:t>                                 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68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0" y="264902"/>
            <a:ext cx="10644539" cy="6328196"/>
          </a:xfrm>
          <a:prstGeom prst="rect">
            <a:avLst/>
          </a:prstGeom>
        </p:spPr>
      </p:pic>
      <p:pic>
        <p:nvPicPr>
          <p:cNvPr id="4" name="MVI_6171.MOV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/>
          <a:stretch>
            <a:fillRect/>
          </a:stretch>
        </p:blipFill>
        <p:spPr>
          <a:xfrm>
            <a:off x="117565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0" y="261853"/>
            <a:ext cx="10644539" cy="6334293"/>
          </a:xfrm>
          <a:prstGeom prst="rect">
            <a:avLst/>
          </a:prstGeom>
        </p:spPr>
      </p:pic>
      <p:pic>
        <p:nvPicPr>
          <p:cNvPr id="4" name="MVI_6197.MOV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/>
          <a:stretch>
            <a:fillRect/>
          </a:stretch>
        </p:blipFill>
        <p:spPr>
          <a:xfrm>
            <a:off x="149134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5571" y="1718631"/>
            <a:ext cx="652242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   СЕМЬЯ</a:t>
            </a:r>
          </a:p>
          <a:p>
            <a:r>
              <a:rPr lang="ru-RU" sz="3200" dirty="0" smtClean="0"/>
              <a:t>              Дружная, большая</a:t>
            </a:r>
          </a:p>
          <a:p>
            <a:r>
              <a:rPr lang="ru-RU" sz="3200" dirty="0" smtClean="0"/>
              <a:t>    Помогает, поддерживает, растет</a:t>
            </a:r>
          </a:p>
          <a:p>
            <a:r>
              <a:rPr lang="ru-RU" sz="3200" dirty="0" smtClean="0"/>
              <a:t>Вся семья вместе – и душа на месте!</a:t>
            </a:r>
          </a:p>
          <a:p>
            <a:r>
              <a:rPr lang="ru-RU" sz="3200" dirty="0" smtClean="0"/>
              <a:t>                         СЧАСТЬЕ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4394" y="616945"/>
            <a:ext cx="889061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/>
          </a:p>
          <a:p>
            <a:endParaRPr lang="ru-RU" sz="2400" dirty="0" smtClean="0"/>
          </a:p>
          <a:p>
            <a:pPr algn="ctr"/>
            <a:r>
              <a:rPr lang="ru-RU" sz="3600" dirty="0" err="1" smtClean="0"/>
              <a:t>Синквейн</a:t>
            </a:r>
            <a:r>
              <a:rPr lang="ru-RU" sz="3600" dirty="0" smtClean="0"/>
              <a:t> – </a:t>
            </a:r>
          </a:p>
          <a:p>
            <a:endParaRPr lang="ru-RU" sz="2400" dirty="0"/>
          </a:p>
          <a:p>
            <a:r>
              <a:rPr lang="ru-RU" sz="3600" dirty="0" smtClean="0"/>
              <a:t>нерифмованное </a:t>
            </a:r>
            <a:r>
              <a:rPr lang="ru-RU" sz="3600" dirty="0" err="1" smtClean="0"/>
              <a:t>пятистрочное</a:t>
            </a:r>
            <a:r>
              <a:rPr lang="ru-RU" sz="3600" dirty="0"/>
              <a:t> </a:t>
            </a:r>
            <a:r>
              <a:rPr lang="ru-RU" sz="3600" dirty="0" smtClean="0"/>
              <a:t>стихотворение. </a:t>
            </a:r>
          </a:p>
          <a:p>
            <a:endParaRPr lang="ru-RU" sz="2400" dirty="0" smtClean="0"/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9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15" y="223694"/>
            <a:ext cx="10640291" cy="63279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8191" y="428179"/>
            <a:ext cx="798021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Правила </a:t>
            </a:r>
            <a:r>
              <a:rPr lang="ru-RU" sz="3600" dirty="0">
                <a:solidFill>
                  <a:prstClr val="black"/>
                </a:solidFill>
              </a:rPr>
              <a:t>составления </a:t>
            </a:r>
            <a:r>
              <a:rPr lang="ru-RU" sz="3600" dirty="0" err="1">
                <a:solidFill>
                  <a:prstClr val="black"/>
                </a:solidFill>
              </a:rPr>
              <a:t>синквейна</a:t>
            </a:r>
            <a:r>
              <a:rPr lang="ru-RU" sz="3600" dirty="0" smtClean="0">
                <a:solidFill>
                  <a:prstClr val="black"/>
                </a:solidFill>
              </a:rPr>
              <a:t>:</a:t>
            </a: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• первая строка — одно слово, обычно существительное, отражающее главную идею;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• вторая строка — два слова, прилагательные, </a:t>
            </a:r>
            <a:r>
              <a:rPr lang="ru-RU" sz="2400" dirty="0" smtClean="0">
                <a:solidFill>
                  <a:prstClr val="black"/>
                </a:solidFill>
              </a:rPr>
              <a:t>описывающие признаки в рамках темы;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• третья строка — три слова, глаголы, описывающие действия в рамках темы;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• четвертая строка — фраза из нескольких слов (это может быть пословица, фраза из песни, стих-я), показывающая личное отношение к теме;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• пятая строка — слово, связанное с первым, отражающее сущность темы (ассоциация, синоним)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0" y="261853"/>
            <a:ext cx="10644539" cy="6334293"/>
          </a:xfrm>
          <a:prstGeom prst="rect">
            <a:avLst/>
          </a:prstGeom>
        </p:spPr>
      </p:pic>
      <p:pic>
        <p:nvPicPr>
          <p:cNvPr id="4" name="MVI_6192.MOV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/>
          <a:stretch>
            <a:fillRect/>
          </a:stretch>
        </p:blipFill>
        <p:spPr>
          <a:xfrm>
            <a:off x="1338944" y="163772"/>
            <a:ext cx="9144000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8" y="235569"/>
            <a:ext cx="10640291" cy="63279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8621" y="1465242"/>
            <a:ext cx="5233013" cy="94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МАСТЕР - КЛАСС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23805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8852" y="771896"/>
            <a:ext cx="580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+mj-lt"/>
              </a:rPr>
              <a:t>Лимерик</a:t>
            </a:r>
            <a:endParaRPr lang="ru-RU" sz="7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5771" y="2707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139673"/>
            <a:ext cx="6096000" cy="33361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веселое, смешное стихотворение, может содержать ярко выраженный парадокс или гиперболу.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лимерик, как правило, из пяти строк,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где: </a:t>
            </a:r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первые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строчки рифмуются между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третья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четвертая строчки рифмуются между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собой;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пятая содержит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 или мораль и не рифмуется.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65030"/>
            <a:ext cx="10640291" cy="63279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3826" y="1337481"/>
            <a:ext cx="670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Модель составления лимерика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61837"/>
              </p:ext>
            </p:extLst>
          </p:nvPr>
        </p:nvGraphicFramePr>
        <p:xfrm>
          <a:off x="1692322" y="2210938"/>
          <a:ext cx="9225887" cy="3848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507"/>
                <a:gridCol w="6553380"/>
              </a:tblGrid>
              <a:tr h="756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 строчка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Жил – был (объект или какой объект)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1038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 строчка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b="1" dirty="0" smtClean="0"/>
                        <a:t>Был </a:t>
                      </a:r>
                      <a:r>
                        <a:rPr lang="ru-RU" sz="2000" b="1" dirty="0"/>
                        <a:t>он (Какой? указание на свойство объекта или сравнение с другим объектом по какому то свойству)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5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 строчка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b="1" dirty="0"/>
                        <a:t>Что делал? (Действие или взаимодействие с другими объектами) С кем общался? С кем дружил…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</a:tr>
              <a:tr h="90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 строчка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5 строчка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000" b="1" dirty="0"/>
                        <a:t>Вывод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7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2" y="274741"/>
            <a:ext cx="10692038" cy="64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7" y="247445"/>
            <a:ext cx="10640291" cy="63279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3074" y="2280861"/>
            <a:ext cx="631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Жил-был                КОТ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2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19" y="284402"/>
            <a:ext cx="10640291" cy="6327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8103" y="1743958"/>
            <a:ext cx="7000739" cy="7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Жил-был  </a:t>
            </a:r>
            <a:r>
              <a:rPr lang="ru-RU" sz="4000" dirty="0" smtClean="0"/>
              <a:t>огромный  КОТ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994689" y="2483892"/>
            <a:ext cx="1932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БЕГЕМОТ</a:t>
            </a:r>
          </a:p>
          <a:p>
            <a:endParaRPr lang="ru-RU" sz="2000" dirty="0"/>
          </a:p>
          <a:p>
            <a:r>
              <a:rPr lang="ru-RU" sz="2000" dirty="0" smtClean="0"/>
              <a:t>КАШАЛОТ</a:t>
            </a:r>
          </a:p>
          <a:p>
            <a:endParaRPr lang="ru-RU" sz="2000" dirty="0"/>
          </a:p>
          <a:p>
            <a:r>
              <a:rPr lang="ru-RU" sz="2000" dirty="0" smtClean="0"/>
              <a:t>САМОЛЕТ</a:t>
            </a:r>
          </a:p>
          <a:p>
            <a:endParaRPr lang="ru-RU" sz="2000" dirty="0"/>
          </a:p>
          <a:p>
            <a:r>
              <a:rPr lang="ru-RU" sz="2000" dirty="0" smtClean="0"/>
              <a:t>КОМПОТ</a:t>
            </a:r>
          </a:p>
          <a:p>
            <a:endParaRPr lang="ru-RU" sz="2000" dirty="0"/>
          </a:p>
          <a:p>
            <a:r>
              <a:rPr lang="ru-RU" sz="2000" dirty="0" smtClean="0"/>
              <a:t>РОТ</a:t>
            </a:r>
          </a:p>
          <a:p>
            <a:endParaRPr lang="ru-RU" sz="2000" dirty="0" smtClean="0"/>
          </a:p>
          <a:p>
            <a:r>
              <a:rPr lang="ru-RU" sz="2000" dirty="0" smtClean="0"/>
              <a:t>КРОТ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0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7982" y="2006221"/>
            <a:ext cx="8379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Жил-был   </a:t>
            </a:r>
            <a:r>
              <a:rPr lang="ru-RU" sz="3200" dirty="0" smtClean="0"/>
              <a:t>огромный  КОТ</a:t>
            </a:r>
            <a:endParaRPr lang="ru-RU" sz="3200" dirty="0"/>
          </a:p>
          <a:p>
            <a:r>
              <a:rPr lang="ru-RU" sz="3200" dirty="0" smtClean="0"/>
              <a:t>Был он толстый, как БЕГЕМОТ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75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154" y="1961003"/>
            <a:ext cx="74363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Жил-был  огромный    КОТ</a:t>
            </a:r>
          </a:p>
          <a:p>
            <a:r>
              <a:rPr lang="ru-RU" sz="3200" dirty="0" smtClean="0"/>
              <a:t>Был он толстый, как БЕГЕМОТ</a:t>
            </a:r>
          </a:p>
          <a:p>
            <a:r>
              <a:rPr lang="ru-RU" sz="3200" dirty="0" smtClean="0"/>
              <a:t>                                           лежал</a:t>
            </a:r>
          </a:p>
          <a:p>
            <a:r>
              <a:rPr lang="ru-RU" sz="3200" dirty="0" smtClean="0"/>
              <a:t>                                           зевал</a:t>
            </a:r>
          </a:p>
          <a:p>
            <a:r>
              <a:rPr lang="ru-RU" sz="3200" dirty="0" smtClean="0"/>
              <a:t>                                           дремал</a:t>
            </a:r>
          </a:p>
          <a:p>
            <a:r>
              <a:rPr lang="ru-RU" sz="3200" dirty="0" smtClean="0"/>
              <a:t>                                           ел, пил</a:t>
            </a:r>
          </a:p>
          <a:p>
            <a:r>
              <a:rPr lang="ru-RU" sz="3200" dirty="0" smtClean="0"/>
              <a:t>                                           не играл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9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49" y="274741"/>
            <a:ext cx="10640291" cy="6327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7982" y="2006221"/>
            <a:ext cx="8379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Жил-был  </a:t>
            </a:r>
            <a:r>
              <a:rPr lang="ru-RU" sz="3200" dirty="0" smtClean="0"/>
              <a:t>огромный  КОТ</a:t>
            </a:r>
            <a:endParaRPr lang="ru-RU" sz="3200" dirty="0"/>
          </a:p>
          <a:p>
            <a:r>
              <a:rPr lang="ru-RU" sz="3200" dirty="0" smtClean="0"/>
              <a:t>Был он толстый, как БЕГЕМОТ</a:t>
            </a:r>
          </a:p>
          <a:p>
            <a:r>
              <a:rPr lang="ru-RU" sz="3200" dirty="0" smtClean="0"/>
              <a:t>Целый день  он ел, да пил,</a:t>
            </a:r>
          </a:p>
          <a:p>
            <a:r>
              <a:rPr lang="ru-RU" sz="3200" dirty="0" smtClean="0"/>
              <a:t>А мышей в доме не ловил</a:t>
            </a:r>
          </a:p>
          <a:p>
            <a:r>
              <a:rPr lang="ru-RU" sz="3200" dirty="0" smtClean="0"/>
              <a:t>Вывод?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4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370</Words>
  <Application>Microsoft Office PowerPoint</Application>
  <PresentationFormat>Широкоэкранный</PresentationFormat>
  <Paragraphs>83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OzDetSad</cp:lastModifiedBy>
  <cp:revision>69</cp:revision>
  <dcterms:created xsi:type="dcterms:W3CDTF">2016-02-11T07:31:49Z</dcterms:created>
  <dcterms:modified xsi:type="dcterms:W3CDTF">2017-10-10T10:44:43Z</dcterms:modified>
</cp:coreProperties>
</file>