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sldIdLst>
    <p:sldId id="256" r:id="rId3"/>
    <p:sldId id="257" r:id="rId4"/>
    <p:sldId id="277" r:id="rId5"/>
    <p:sldId id="258" r:id="rId6"/>
    <p:sldId id="259" r:id="rId7"/>
    <p:sldId id="276" r:id="rId8"/>
    <p:sldId id="271" r:id="rId9"/>
    <p:sldId id="272" r:id="rId10"/>
    <p:sldId id="273" r:id="rId11"/>
    <p:sldId id="274" r:id="rId12"/>
    <p:sldId id="275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8" r:id="rId21"/>
    <p:sldId id="279" r:id="rId22"/>
    <p:sldId id="26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0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69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69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1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61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33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15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20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63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1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27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85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382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416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13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397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238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986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0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8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8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0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6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1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6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53E9-9AC6-4700-BB65-5FCAB7FA2BD0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1074BA-A307-430B-848E-07CFBDDD9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5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9806" y="2404531"/>
            <a:ext cx="7766936" cy="1646302"/>
          </a:xfrm>
        </p:spPr>
        <p:txBody>
          <a:bodyPr/>
          <a:lstStyle/>
          <a:p>
            <a:pPr algn="ctr"/>
            <a:r>
              <a:rPr lang="ru-RU" sz="4000" dirty="0" smtClean="0"/>
              <a:t>РАЗВИТИЕ СОТРУДНИЧЕСТВА ДОШКОЛЬНИКОВ </a:t>
            </a:r>
            <a:r>
              <a:rPr lang="ru-RU" sz="4000" smtClean="0"/>
              <a:t>- ДЕЯТЕЛЬНОСТНЫЙ ПОДХОД </a:t>
            </a:r>
            <a:r>
              <a:rPr lang="ru-RU" sz="4000" dirty="0" smtClean="0"/>
              <a:t>В ДОШКОЛЬНОМ ОБРАЗОВАНИИ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МБДОУ Озерновский детский сад № </a:t>
            </a:r>
            <a:r>
              <a:rPr lang="ru-RU" dirty="0" smtClean="0"/>
              <a:t>6</a:t>
            </a:r>
            <a:endParaRPr lang="ru-RU" dirty="0"/>
          </a:p>
          <a:p>
            <a:pPr algn="ctr"/>
            <a:r>
              <a:rPr lang="ru-RU" dirty="0" smtClean="0"/>
              <a:t>2014-2015 уч. </a:t>
            </a:r>
            <a:r>
              <a:rPr lang="ru-RU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72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Старший дошкольный возраст 5-7 лет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23" y="2504536"/>
            <a:ext cx="5449672" cy="367750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0216" y="2301266"/>
            <a:ext cx="4184034" cy="3880773"/>
          </a:xfrm>
        </p:spPr>
        <p:txBody>
          <a:bodyPr>
            <a:normAutofit/>
          </a:bodyPr>
          <a:lstStyle/>
          <a:p>
            <a:r>
              <a:rPr lang="ru-RU" dirty="0" smtClean="0"/>
              <a:t>появляется </a:t>
            </a:r>
            <a:r>
              <a:rPr lang="ru-RU" dirty="0"/>
              <a:t>деловое </a:t>
            </a:r>
            <a:r>
              <a:rPr lang="ru-RU" dirty="0" smtClean="0"/>
              <a:t>сотрудничество </a:t>
            </a:r>
            <a:r>
              <a:rPr lang="ru-RU" dirty="0"/>
              <a:t>и содержательное общение участников между собой в условиях коллективно-распределенной формы организации деятельности </a:t>
            </a:r>
            <a:endParaRPr lang="ru-RU" dirty="0" smtClean="0"/>
          </a:p>
          <a:p>
            <a:r>
              <a:rPr lang="ru-RU" dirty="0" smtClean="0"/>
              <a:t>взаимодействие </a:t>
            </a:r>
            <a:r>
              <a:rPr lang="ru-RU" dirty="0"/>
              <a:t>между </a:t>
            </a:r>
            <a:r>
              <a:rPr lang="ru-RU" dirty="0" smtClean="0"/>
              <a:t>микрогруппами происходит через воспитателя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13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Высший </a:t>
            </a:r>
            <a:r>
              <a:rPr lang="ru-RU" dirty="0" smtClean="0"/>
              <a:t>пилотаж сотрудничества детей </a:t>
            </a:r>
            <a:br>
              <a:rPr lang="ru-RU" dirty="0" smtClean="0"/>
            </a:br>
            <a:r>
              <a:rPr lang="ru-RU" dirty="0" smtClean="0"/>
              <a:t>6-7 лет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362201"/>
            <a:ext cx="5674782" cy="37528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00750" y="2160586"/>
            <a:ext cx="4340054" cy="3954465"/>
          </a:xfrm>
        </p:spPr>
        <p:txBody>
          <a:bodyPr/>
          <a:lstStyle/>
          <a:p>
            <a:r>
              <a:rPr lang="ru-RU" dirty="0"/>
              <a:t>Дети умело взаимодействуют друг с другом в микро группах: договариваются, планируют действия, создают продукт</a:t>
            </a:r>
          </a:p>
          <a:p>
            <a:r>
              <a:rPr lang="ru-RU" dirty="0"/>
              <a:t>Малые группы взаимодействуют между собой: презентация продукта, взаимоконтроль, общение</a:t>
            </a:r>
          </a:p>
          <a:p>
            <a:r>
              <a:rPr lang="ru-RU" dirty="0"/>
              <a:t>Взрослый направляет, помогает, координирует весь процесс взаимодействия между микрогруппами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599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smtClean="0"/>
              <a:t>Результатов можно </a:t>
            </a:r>
            <a:r>
              <a:rPr lang="ru-RU" sz="4400" dirty="0" smtClean="0"/>
              <a:t>добиться, если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48154"/>
            <a:ext cx="8513558" cy="4071885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Начать работу по организации партнерской деятельности с младшего возраста,</a:t>
            </a:r>
            <a:r>
              <a:rPr lang="ru-RU" sz="2000" dirty="0"/>
              <a:t> </a:t>
            </a:r>
            <a:r>
              <a:rPr lang="ru-RU" sz="2000" dirty="0" smtClean="0"/>
              <a:t>проводить обучающие игры-занятия по формированию способов сотрудничества</a:t>
            </a:r>
          </a:p>
          <a:p>
            <a:r>
              <a:rPr lang="ru-RU" sz="2000" dirty="0" smtClean="0"/>
              <a:t>Применять разнообразные приемы для мотивации к объединению в пары, группы (игра «варежки», «без помощника не обойтись); приемы побуждающие воспитанников договариваться и согласовывать свои усилия («по секрету»)</a:t>
            </a:r>
          </a:p>
          <a:p>
            <a:r>
              <a:rPr lang="ru-RU" sz="2000" dirty="0" smtClean="0"/>
              <a:t>Использовать игры, тренинги на формирование коммуникативных навыков: умение слушать и слышать, умение понимать друг друга  </a:t>
            </a:r>
          </a:p>
          <a:p>
            <a:r>
              <a:rPr lang="ru-RU" sz="2000" dirty="0" smtClean="0"/>
              <a:t>Внедрять </a:t>
            </a:r>
            <a:r>
              <a:rPr lang="ru-RU" sz="2000" dirty="0"/>
              <a:t>в образовательный процесс </a:t>
            </a:r>
            <a:r>
              <a:rPr lang="ru-RU" sz="2000" dirty="0" smtClean="0"/>
              <a:t>интерактивные педагогические технологии, направленные </a:t>
            </a:r>
            <a:r>
              <a:rPr lang="ru-RU" sz="2000" dirty="0"/>
              <a:t>на </a:t>
            </a:r>
            <a:r>
              <a:rPr lang="ru-RU" sz="2000" dirty="0" smtClean="0"/>
              <a:t>овладение детьми конструктивными </a:t>
            </a:r>
            <a:r>
              <a:rPr lang="ru-RU" sz="2000" dirty="0"/>
              <a:t>способами и </a:t>
            </a:r>
            <a:r>
              <a:rPr lang="ru-RU" sz="2000" dirty="0" smtClean="0"/>
              <a:t>средствами взаимодействия </a:t>
            </a:r>
            <a:r>
              <a:rPr lang="ru-RU" sz="2000" dirty="0"/>
              <a:t>с окружающими людьми в соответствии с задачами, </a:t>
            </a:r>
            <a:r>
              <a:rPr lang="ru-RU" sz="2000" dirty="0" smtClean="0"/>
              <a:t>которые ставят </a:t>
            </a:r>
            <a:r>
              <a:rPr lang="ru-RU" sz="2000" dirty="0"/>
              <a:t>современные </a:t>
            </a:r>
            <a:r>
              <a:rPr lang="ru-RU" sz="2000" dirty="0" smtClean="0"/>
              <a:t>ФГОС ДО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3321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младшем дошкольном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Обязательная помощь взрослого – специальная организация совместной деятельности с постепенным усложнением заданий</a:t>
            </a:r>
          </a:p>
          <a:p>
            <a:r>
              <a:rPr lang="ru-RU" sz="2000" dirty="0" smtClean="0"/>
              <a:t>Большие возможности для приобретения опыта взаимодействия в совместной продуктивной деятельности</a:t>
            </a:r>
          </a:p>
          <a:p>
            <a:r>
              <a:rPr lang="ru-RU" sz="2000" dirty="0" smtClean="0"/>
              <a:t>Возможна начальная форма взаимодействия – диалог двух партнеров</a:t>
            </a:r>
          </a:p>
          <a:p>
            <a:r>
              <a:rPr lang="ru-RU" sz="2000" dirty="0" smtClean="0"/>
              <a:t>Применение знакомого материала в новых для ребенка условиях переключает его внимание на партнера по совместной деятельности</a:t>
            </a:r>
          </a:p>
          <a:p>
            <a:r>
              <a:rPr lang="ru-RU" sz="2000" dirty="0" smtClean="0"/>
              <a:t>Занятия по организации начальных форм сотрудничества проводятся начиная со второй половины учебного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7512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Первоначальные занятия (3-4 года) включают три части: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dirty="0" smtClean="0"/>
              <a:t>Демонстрация образца нормативных способов сотрудничества с помощью инсценировки взаимодействия кукольных персонажей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Объединение детей в диады для совместного выполнения задания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Собственно взаимодействия детей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Таких занятий должно быть не меньше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73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Последующие занятия по формированию способов сотрудничества (3-4 года)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2000" dirty="0" smtClean="0"/>
              <a:t>Вербальное обозначение взрослым ситуации (напоминание правил игры, обсуждение вместе с детьми адекватного способа совместного выполнения задания)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Образование диад (естественное объединение дошкольников по собственному желанию)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Собственно взаимодействие ребенка со сверстником (самостоятельное распределение обязанностей, разделение операций, совместное выполнение)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Анализ и оценка продуктов деятельности</a:t>
            </a:r>
          </a:p>
          <a:p>
            <a:pPr marL="0" indent="0">
              <a:buNone/>
            </a:pPr>
            <a:r>
              <a:rPr lang="ru-RU" dirty="0" smtClean="0"/>
              <a:t>Таких занятий не менее 10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8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средней группе: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Подобная работа может проходить на материале ознакомления с природой</a:t>
            </a:r>
          </a:p>
          <a:p>
            <a:r>
              <a:rPr lang="ru-RU" sz="2000" dirty="0" smtClean="0"/>
              <a:t>Объединение в более многочисленные подгруппы (по 3 – 4 человека)</a:t>
            </a:r>
          </a:p>
          <a:p>
            <a:r>
              <a:rPr lang="ru-RU" sz="2000" dirty="0" smtClean="0"/>
              <a:t>Каждое последующее занятие усложняется по сравнению с предыдущим (по содержанию, по линии условий для возникновения коллективного замысла)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775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 занятий: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dirty="0" smtClean="0"/>
              <a:t>Создание положительного эмоционального настроя перед совместной работой (стихи, музыка, иллюстрации, загадки)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Объединение детей в рабочие подгруппы, помощь взрослого в планировании совместной работы, реализация детьми коллективного замысла продукта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Анализ и оценка совместной творческой деятельности (взрослый обращает внимание на работы других групп, особо выделяет оригинальные  находки каждой композиции</a:t>
            </a:r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77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7845" y="1465385"/>
            <a:ext cx="8557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Итак, при условии целенаправленного психолого-педагогического руководства к концу средней группы дети практически самостоятельно могут работать в подгруппах по 3-4 человека. Дошкольники значительно продвигаются как в плане использования нормативных способов взаимодействия друг с другом, так и в творческом решении различных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3220147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старшем дошкольном возрасте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Продолжается </a:t>
            </a:r>
            <a:r>
              <a:rPr lang="ru-RU" dirty="0"/>
              <a:t>работа по развитию навыков взаимодействия детей в </a:t>
            </a:r>
            <a:r>
              <a:rPr lang="ru-RU" dirty="0" smtClean="0"/>
              <a:t>тройках, четверках</a:t>
            </a:r>
          </a:p>
          <a:p>
            <a:r>
              <a:rPr lang="ru-RU" dirty="0" smtClean="0"/>
              <a:t>Полученные </a:t>
            </a:r>
            <a:r>
              <a:rPr lang="ru-RU" dirty="0"/>
              <a:t>навыки взаимодействия между собой в определенной деятельности позволяют расширять целевые установки педагога при организации </a:t>
            </a:r>
            <a:r>
              <a:rPr lang="ru-RU" dirty="0" smtClean="0"/>
              <a:t>различных видов деятельности </a:t>
            </a:r>
            <a:r>
              <a:rPr lang="ru-RU" dirty="0"/>
              <a:t>и вводить новые элементы технологии сотрудничества.</a:t>
            </a:r>
          </a:p>
          <a:p>
            <a:r>
              <a:rPr lang="ru-RU" dirty="0"/>
              <a:t>Новым вводимым элементом технологии сотрудничества на данном этапе является дискуссия.</a:t>
            </a:r>
          </a:p>
          <a:p>
            <a:r>
              <a:rPr lang="ru-RU" dirty="0" smtClean="0"/>
              <a:t>Целью заключительного </a:t>
            </a:r>
            <a:r>
              <a:rPr lang="ru-RU" dirty="0"/>
              <a:t>этапа (с детьми седьмого года жизни) является обучение детей самостоятельному выбору формы организации в непосредственно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02309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21323"/>
            <a:ext cx="8596668" cy="1320800"/>
          </a:xfrm>
        </p:spPr>
        <p:txBody>
          <a:bodyPr/>
          <a:lstStyle/>
          <a:p>
            <a:r>
              <a:rPr lang="ru-RU" dirty="0" smtClean="0"/>
              <a:t>Ключевые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730" y="1750281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endParaRPr lang="ru-RU" sz="2400" dirty="0" smtClean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Основные принципы </a:t>
            </a:r>
            <a:r>
              <a:rPr lang="ru-RU" sz="2400" dirty="0"/>
              <a:t>технологии сотрудничества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Формы сотрудничества детей (партнерской деятельности) в условиях образовательного процесса 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Организация начальных форм сотрудничества дошкольников 3 – 5 лет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Интерактивные технологии, приемы для развития делового и игрового общения со сверстниками в совместной деятельности дошкольников</a:t>
            </a:r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406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719" y="1656497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/>
              <a:t>Для овладения навыками совместной работы и определения для детей преимущества такой работы используются различные дидактические </a:t>
            </a:r>
            <a:r>
              <a:rPr lang="ru-RU" sz="2400" dirty="0" smtClean="0"/>
              <a:t>упражнения, игры, тренинги, педагогические приемы, интерактивные технологии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9346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Внедрение интерактивных технологий в работу с детьми </a:t>
            </a:r>
            <a:r>
              <a:rPr lang="ru-RU" sz="2400" dirty="0" smtClean="0"/>
              <a:t>осуществляется постепенно</a:t>
            </a:r>
            <a:r>
              <a:rPr lang="ru-RU" sz="2400" dirty="0"/>
              <a:t>, с учетом возрастных особенностей </a:t>
            </a:r>
            <a:r>
              <a:rPr lang="ru-RU" sz="2400" dirty="0" smtClean="0"/>
              <a:t>дошкольников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/>
              <a:t>II младшая группа </a:t>
            </a:r>
            <a:r>
              <a:rPr lang="ru-RU" sz="2000" dirty="0"/>
              <a:t>– работа в парах, хоровод;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средняя группа </a:t>
            </a:r>
            <a:r>
              <a:rPr lang="ru-RU" sz="2000" dirty="0"/>
              <a:t>– работа в парах, хоровод, цепочка, карусель;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старшая группа </a:t>
            </a:r>
            <a:r>
              <a:rPr lang="ru-RU" sz="2000" dirty="0"/>
              <a:t>– работа в парах, хоровод, цепочка, карусель,</a:t>
            </a:r>
          </a:p>
          <a:p>
            <a:pPr marL="0" indent="0">
              <a:buNone/>
            </a:pPr>
            <a:r>
              <a:rPr lang="ru-RU" sz="2000" dirty="0"/>
              <a:t>интервью, работа в малых </a:t>
            </a:r>
            <a:r>
              <a:rPr lang="ru-RU" sz="2000" dirty="0" smtClean="0"/>
              <a:t>группах, аквариум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подготовительная к школе группа </a:t>
            </a:r>
            <a:r>
              <a:rPr lang="ru-RU" sz="2000" dirty="0"/>
              <a:t>– работа в парах, </a:t>
            </a:r>
            <a:r>
              <a:rPr lang="ru-RU" sz="2000" dirty="0" smtClean="0"/>
              <a:t>хоровод, цепочка</a:t>
            </a:r>
            <a:r>
              <a:rPr lang="ru-RU" sz="2000" dirty="0"/>
              <a:t>, карусель, интервью, работа в малых </a:t>
            </a:r>
            <a:r>
              <a:rPr lang="ru-RU" sz="2000" dirty="0" smtClean="0"/>
              <a:t>группах, аквариум</a:t>
            </a:r>
            <a:r>
              <a:rPr lang="ru-RU" sz="2000" dirty="0"/>
              <a:t>, большой круг, дерево знаний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096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Основными принципами технологии сотрудничества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Обучение носит развивающий характер, воспитатель не даёт готовых образцов действия и определений, а стимулирует и направляет детский поиск на решение поставленной проблемы.</a:t>
            </a:r>
          </a:p>
          <a:p>
            <a:r>
              <a:rPr lang="ru-RU" dirty="0"/>
              <a:t>2. Технология сотрудничества используется на знакомом программном материале, когда дети знакомы со способами решения поставленных задач.</a:t>
            </a:r>
          </a:p>
          <a:p>
            <a:r>
              <a:rPr lang="ru-RU" dirty="0"/>
              <a:t>3. Эффективным толчком является проблемная ситуация, побуждающая к поиску не только решения задачи, но способов эффективного сотрудничества.</a:t>
            </a:r>
          </a:p>
          <a:p>
            <a:r>
              <a:rPr lang="ru-RU" dirty="0"/>
              <a:t>4. Поиск решения проблемы происходит при помощи вопросов и ответов педагога и детей, выделяется цель, способы и действия решения задачи, а затем после её достижения подводится итог, т.е. проводится рефлексия.</a:t>
            </a:r>
          </a:p>
          <a:p>
            <a:r>
              <a:rPr lang="ru-RU" dirty="0"/>
              <a:t>5. Чтобы облегчить формирование самоконтроля детям вводятся специальные средства регуляции и </a:t>
            </a:r>
            <a:r>
              <a:rPr lang="ru-RU" dirty="0" err="1"/>
              <a:t>саморегуляции</a:t>
            </a:r>
            <a:r>
              <a:rPr lang="ru-RU" dirty="0"/>
              <a:t> нормативного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73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позиции участников при </a:t>
            </a:r>
            <a:r>
              <a:rPr lang="ru-RU" dirty="0" smtClean="0"/>
              <a:t>партнерской форме </a:t>
            </a:r>
            <a:r>
              <a:rPr lang="ru-RU" dirty="0"/>
              <a:t>организации образовательной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sz="2000" dirty="0" smtClean="0"/>
              <a:t>Сотрудничество детей и воспитателя (взрослый рядом)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За детьми не закреплены рабочие места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Свободное перемещение детей в пределах допустимого (правила)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Разрешено общение детей в малых группах, межгрупповое общение 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Взрослый координирует деятельность детей, направляет, помогает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660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Задание: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Создайте в группах  модели рабочего пространства и позиций участников образовательной деятельности  при разной форме организации детей, учитывая их возраст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318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Ранний,</a:t>
            </a:r>
            <a:r>
              <a:rPr lang="ru-RU" dirty="0"/>
              <a:t> </a:t>
            </a:r>
            <a:r>
              <a:rPr lang="ru-RU" dirty="0" smtClean="0"/>
              <a:t>младший </a:t>
            </a:r>
            <a:r>
              <a:rPr lang="ru-RU" dirty="0"/>
              <a:t>дошкольный возраст</a:t>
            </a:r>
            <a:br>
              <a:rPr lang="ru-RU" dirty="0"/>
            </a:br>
            <a:r>
              <a:rPr lang="ru-RU" dirty="0"/>
              <a:t> </a:t>
            </a:r>
            <a:r>
              <a:rPr lang="ru-RU" dirty="0" smtClean="0"/>
              <a:t>1,5 </a:t>
            </a:r>
            <a:r>
              <a:rPr lang="ru-RU" dirty="0"/>
              <a:t>-3 года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2" y="2526097"/>
            <a:ext cx="6122987" cy="383660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9620" y="2255839"/>
            <a:ext cx="3425380" cy="388077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Индивидуальное взаимодействие взрослого с детьми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887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Младший дошкольный возраст</a:t>
            </a:r>
            <a:br>
              <a:rPr lang="ru-RU" dirty="0" smtClean="0"/>
            </a:br>
            <a:r>
              <a:rPr lang="ru-RU" dirty="0" smtClean="0"/>
              <a:t> 2 -3 года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0291"/>
            <a:ext cx="5664566" cy="340136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62246" y="2160589"/>
            <a:ext cx="3611758" cy="388077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Первая рассадка в группы, хотя дети выполняют задания индивидуально.</a:t>
            </a:r>
          </a:p>
          <a:p>
            <a:pPr marL="0" indent="0">
              <a:buNone/>
            </a:pPr>
            <a:r>
              <a:rPr lang="ru-RU" sz="2000" dirty="0" smtClean="0"/>
              <a:t>Воспитатель помогает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78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начальных форм сотрудничества дошкольников 3-4 года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82" y="2479431"/>
            <a:ext cx="5674220" cy="35619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1238" y="2160589"/>
            <a:ext cx="3622766" cy="3880773"/>
          </a:xfrm>
        </p:spPr>
        <p:txBody>
          <a:bodyPr/>
          <a:lstStyle/>
          <a:p>
            <a:r>
              <a:rPr lang="ru-RU" dirty="0" smtClean="0"/>
              <a:t>Начальная форма взаимодействия – диалог двух партнеров при целенаправленном участии взрослого</a:t>
            </a:r>
          </a:p>
          <a:p>
            <a:r>
              <a:rPr lang="ru-RU" dirty="0" smtClean="0"/>
              <a:t>опыт взаимодействия с ровесниками приобретают в совместной продуктивной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1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Средний 4-5 лет, </a:t>
            </a:r>
            <a:br>
              <a:rPr lang="ru-RU" dirty="0" smtClean="0"/>
            </a:br>
            <a:r>
              <a:rPr lang="ru-RU" dirty="0" smtClean="0"/>
              <a:t>старший дошкольный возраст 5-6 лет 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6572250" cy="40957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85420" y="2321389"/>
            <a:ext cx="4184034" cy="388077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b="1" dirty="0" smtClean="0"/>
              <a:t>средней группе </a:t>
            </a:r>
            <a:r>
              <a:rPr lang="ru-RU" dirty="0" smtClean="0"/>
              <a:t>уровень развития продуктивного взаимодействия дошкольников  позволяет перейти к объединению в более многочисленные группы, по3-4 человека</a:t>
            </a:r>
            <a:r>
              <a:rPr lang="ru-RU" b="1" dirty="0" smtClean="0"/>
              <a:t>, в старшей </a:t>
            </a:r>
            <a:r>
              <a:rPr lang="ru-RU" dirty="0" smtClean="0"/>
              <a:t>до 5 человек </a:t>
            </a:r>
          </a:p>
          <a:p>
            <a:r>
              <a:rPr lang="ru-RU" dirty="0" smtClean="0"/>
              <a:t>Ведущая роль в планировании совместной работы </a:t>
            </a:r>
            <a:r>
              <a:rPr lang="ru-RU" b="1" dirty="0" smtClean="0"/>
              <a:t>для детей средней группы</a:t>
            </a:r>
            <a:r>
              <a:rPr lang="ru-RU" dirty="0" smtClean="0"/>
              <a:t> остается за взрослым, дети старшей группы планируют и выполняют самостоятельно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08353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TM02900743[[fn=Природа]]</Template>
  <TotalTime>1308</TotalTime>
  <Words>1041</Words>
  <Application>Microsoft Office PowerPoint</Application>
  <PresentationFormat>Широкоэкранный</PresentationFormat>
  <Paragraphs>93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Грань</vt:lpstr>
      <vt:lpstr>РАЗВИТИЕ СОТРУДНИЧЕСТВА ДОШКОЛЬНИКОВ - ДЕЯТЕЛЬНОСТНЫЙ ПОДХОД В ДОШКОЛЬНОМ ОБРАЗОВАНИИ</vt:lpstr>
      <vt:lpstr>Ключевые вопросы:</vt:lpstr>
      <vt:lpstr>Основными принципами технологии сотрудничества являются:</vt:lpstr>
      <vt:lpstr>позиции участников при партнерской форме организации образовательной деятельности </vt:lpstr>
      <vt:lpstr>Задание:</vt:lpstr>
      <vt:lpstr>Ранний, младший дошкольный возраст  1,5 -3 года</vt:lpstr>
      <vt:lpstr>Младший дошкольный возраст  2 -3 года</vt:lpstr>
      <vt:lpstr>Организация начальных форм сотрудничества дошкольников 3-4 года</vt:lpstr>
      <vt:lpstr>Средний 4-5 лет,  старший дошкольный возраст 5-6 лет  </vt:lpstr>
      <vt:lpstr>Старший дошкольный возраст 5-7 лет</vt:lpstr>
      <vt:lpstr>Высший пилотаж сотрудничества детей  6-7 лет </vt:lpstr>
      <vt:lpstr>Результатов можно добиться, если </vt:lpstr>
      <vt:lpstr>В младшем дошкольном возрасте</vt:lpstr>
      <vt:lpstr>Первоначальные занятия (3-4 года) включают три части: </vt:lpstr>
      <vt:lpstr>Последующие занятия по формированию способов сотрудничества (3-4 года)</vt:lpstr>
      <vt:lpstr>В средней группе: </vt:lpstr>
      <vt:lpstr>Части занятий:</vt:lpstr>
      <vt:lpstr>Презентация PowerPoint</vt:lpstr>
      <vt:lpstr>В старшем дошкольном возрасте</vt:lpstr>
      <vt:lpstr>Презентация PowerPoint</vt:lpstr>
      <vt:lpstr>Внедрение интерактивных технологий в работу с детьми осуществляется постепенно, с учетом возрастных особенностей дошкольников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СОТРУДНИЧЕСТВА ДОШКОЛЬНИКОВ В ОБРАЗОВАТЕЛЬНОМ ПРОЦЕССЕ</dc:title>
  <dc:creator>Татьяна</dc:creator>
  <cp:lastModifiedBy>Татьяна</cp:lastModifiedBy>
  <cp:revision>62</cp:revision>
  <dcterms:created xsi:type="dcterms:W3CDTF">2014-11-19T06:37:14Z</dcterms:created>
  <dcterms:modified xsi:type="dcterms:W3CDTF">2015-01-16T06:46:19Z</dcterms:modified>
</cp:coreProperties>
</file>